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5"/>
  </p:notesMasterIdLst>
  <p:handoutMasterIdLst>
    <p:handoutMasterId r:id="rId26"/>
  </p:handoutMasterIdLst>
  <p:sldIdLst>
    <p:sldId id="256" r:id="rId5"/>
    <p:sldId id="258" r:id="rId6"/>
    <p:sldId id="270" r:id="rId7"/>
    <p:sldId id="274" r:id="rId8"/>
    <p:sldId id="271" r:id="rId9"/>
    <p:sldId id="278" r:id="rId10"/>
    <p:sldId id="262" r:id="rId11"/>
    <p:sldId id="273" r:id="rId12"/>
    <p:sldId id="267" r:id="rId13"/>
    <p:sldId id="275" r:id="rId14"/>
    <p:sldId id="276" r:id="rId15"/>
    <p:sldId id="281" r:id="rId16"/>
    <p:sldId id="268" r:id="rId17"/>
    <p:sldId id="283" r:id="rId18"/>
    <p:sldId id="282" r:id="rId19"/>
    <p:sldId id="279" r:id="rId20"/>
    <p:sldId id="277" r:id="rId21"/>
    <p:sldId id="280" r:id="rId22"/>
    <p:sldId id="257" r:id="rId23"/>
    <p:sldId id="272" r:id="rId24"/>
  </p:sldIdLst>
  <p:sldSz cx="12192000" cy="6858000"/>
  <p:notesSz cx="6858000" cy="103822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38B656EC-D568-4EF7-8842-9FA1AE1192C9}">
          <p14:sldIdLst>
            <p14:sldId id="256"/>
            <p14:sldId id="258"/>
          </p14:sldIdLst>
        </p14:section>
        <p14:section name="Templates" id="{9254A54C-940C-41B8-B23E-EE820B0A929F}">
          <p14:sldIdLst>
            <p14:sldId id="270"/>
            <p14:sldId id="274"/>
            <p14:sldId id="271"/>
            <p14:sldId id="278"/>
            <p14:sldId id="262"/>
            <p14:sldId id="273"/>
            <p14:sldId id="267"/>
            <p14:sldId id="275"/>
            <p14:sldId id="276"/>
            <p14:sldId id="281"/>
            <p14:sldId id="268"/>
            <p14:sldId id="283"/>
            <p14:sldId id="282"/>
            <p14:sldId id="279"/>
            <p14:sldId id="277"/>
            <p14:sldId id="280"/>
          </p14:sldIdLst>
        </p14:section>
        <p14:section name="Closing" id="{69938DBA-5DF7-4837-9642-50A27F324E83}">
          <p14:sldIdLst>
            <p14:sldId id="257"/>
            <p14:sldId id="27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60DEE0CF-0693-7473-CCB5-8444170754BB}" name="Lacey Butler" initials="LB" userId="S::labutle@microsoft.com::faf0500f-2275-4139-996d-e89c710b1c13"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E5D0"/>
    <a:srgbClr val="8661C5"/>
    <a:srgbClr val="0077D4"/>
    <a:srgbClr val="FFFFFF"/>
    <a:srgbClr val="005B9E"/>
    <a:srgbClr val="D83B01"/>
    <a:srgbClr val="000000"/>
    <a:srgbClr val="50E6FF"/>
    <a:srgbClr val="FEF000"/>
    <a:srgbClr val="3B2E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5764C4-2BFE-CC4B-97B9-477B905DB593}" v="100" dt="2020-10-18T14:17:33.3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03" autoAdjust="0"/>
    <p:restoredTop sz="78643" autoAdjust="0"/>
  </p:normalViewPr>
  <p:slideViewPr>
    <p:cSldViewPr snapToGrid="0">
      <p:cViewPr varScale="1">
        <p:scale>
          <a:sx n="122" d="100"/>
          <a:sy n="122" d="100"/>
        </p:scale>
        <p:origin x="2184" y="192"/>
      </p:cViewPr>
      <p:guideLst/>
    </p:cSldViewPr>
  </p:slideViewPr>
  <p:outlineViewPr>
    <p:cViewPr>
      <p:scale>
        <a:sx n="33" d="100"/>
        <a:sy n="33" d="100"/>
      </p:scale>
      <p:origin x="0" y="-15888"/>
    </p:cViewPr>
  </p:outlineViewPr>
  <p:notesTextViewPr>
    <p:cViewPr>
      <p:scale>
        <a:sx n="3" d="2"/>
        <a:sy n="3" d="2"/>
      </p:scale>
      <p:origin x="0" y="0"/>
    </p:cViewPr>
  </p:notesTextViewPr>
  <p:sorterViewPr>
    <p:cViewPr varScale="1">
      <p:scale>
        <a:sx n="1" d="1"/>
        <a:sy n="1" d="1"/>
      </p:scale>
      <p:origin x="0" y="-279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Yoo" userId="72290f8e-9d14-4509-9bdc-6837d2b9e6e4" providerId="ADAL" clId="{E9EE7708-6656-5648-AE78-3DEE28448B2D}"/>
    <pc:docChg chg="undo custSel modSld sldOrd modMainMaster modSection">
      <pc:chgData name="Justin Yoo" userId="72290f8e-9d14-4509-9bdc-6837d2b9e6e4" providerId="ADAL" clId="{E9EE7708-6656-5648-AE78-3DEE28448B2D}" dt="2020-10-14T02:21:36.311" v="379" actId="17846"/>
      <pc:docMkLst>
        <pc:docMk/>
      </pc:docMkLst>
      <pc:sldChg chg="addSp delSp mod chgLayout">
        <pc:chgData name="Justin Yoo" userId="72290f8e-9d14-4509-9bdc-6837d2b9e6e4" providerId="ADAL" clId="{E9EE7708-6656-5648-AE78-3DEE28448B2D}" dt="2020-10-14T02:17:35.386" v="224" actId="478"/>
        <pc:sldMkLst>
          <pc:docMk/>
          <pc:sldMk cId="3612018860" sldId="259"/>
        </pc:sldMkLst>
        <pc:spChg chg="add del">
          <ac:chgData name="Justin Yoo" userId="72290f8e-9d14-4509-9bdc-6837d2b9e6e4" providerId="ADAL" clId="{E9EE7708-6656-5648-AE78-3DEE28448B2D}" dt="2020-10-14T02:17:35.386" v="224" actId="478"/>
          <ac:spMkLst>
            <pc:docMk/>
            <pc:sldMk cId="3612018860" sldId="259"/>
            <ac:spMk id="4" creationId="{5121841B-DB4C-A045-8F4F-56A91AEF119B}"/>
          </ac:spMkLst>
        </pc:spChg>
      </pc:sldChg>
      <pc:sldChg chg="addSp delSp modSp mod">
        <pc:chgData name="Justin Yoo" userId="72290f8e-9d14-4509-9bdc-6837d2b9e6e4" providerId="ADAL" clId="{E9EE7708-6656-5648-AE78-3DEE28448B2D}" dt="2020-10-14T02:16:56.636" v="220" actId="962"/>
        <pc:sldMkLst>
          <pc:docMk/>
          <pc:sldMk cId="3833698184" sldId="261"/>
        </pc:sldMkLst>
        <pc:spChg chg="add del mod">
          <ac:chgData name="Justin Yoo" userId="72290f8e-9d14-4509-9bdc-6837d2b9e6e4" providerId="ADAL" clId="{E9EE7708-6656-5648-AE78-3DEE28448B2D}" dt="2020-10-14T02:13:32.449" v="208" actId="478"/>
          <ac:spMkLst>
            <pc:docMk/>
            <pc:sldMk cId="3833698184" sldId="261"/>
            <ac:spMk id="5" creationId="{F4F8870F-FFB2-524F-BC84-DB5898DCF6A1}"/>
          </ac:spMkLst>
        </pc:spChg>
        <pc:spChg chg="add del mod">
          <ac:chgData name="Justin Yoo" userId="72290f8e-9d14-4509-9bdc-6837d2b9e6e4" providerId="ADAL" clId="{E9EE7708-6656-5648-AE78-3DEE28448B2D}" dt="2020-10-14T02:14:59.983" v="213"/>
          <ac:spMkLst>
            <pc:docMk/>
            <pc:sldMk cId="3833698184" sldId="261"/>
            <ac:spMk id="8" creationId="{E7AA6463-AE4A-994E-A61C-DDB89074E408}"/>
          </ac:spMkLst>
        </pc:spChg>
        <pc:spChg chg="add del mod">
          <ac:chgData name="Justin Yoo" userId="72290f8e-9d14-4509-9bdc-6837d2b9e6e4" providerId="ADAL" clId="{E9EE7708-6656-5648-AE78-3DEE28448B2D}" dt="2020-10-14T02:16:52.899" v="218"/>
          <ac:spMkLst>
            <pc:docMk/>
            <pc:sldMk cId="3833698184" sldId="261"/>
            <ac:spMk id="12" creationId="{797B5305-DDC7-494F-A513-3E9C7836C104}"/>
          </ac:spMkLst>
        </pc:spChg>
        <pc:picChg chg="add del">
          <ac:chgData name="Justin Yoo" userId="72290f8e-9d14-4509-9bdc-6837d2b9e6e4" providerId="ADAL" clId="{E9EE7708-6656-5648-AE78-3DEE28448B2D}" dt="2020-10-14T02:14:52.649" v="212" actId="478"/>
          <ac:picMkLst>
            <pc:docMk/>
            <pc:sldMk cId="3833698184" sldId="261"/>
            <ac:picMk id="6" creationId="{E5AE17E8-6DE0-BB40-BA54-49C3D33640CD}"/>
          </ac:picMkLst>
        </pc:picChg>
        <pc:picChg chg="add del mod">
          <ac:chgData name="Justin Yoo" userId="72290f8e-9d14-4509-9bdc-6837d2b9e6e4" providerId="ADAL" clId="{E9EE7708-6656-5648-AE78-3DEE28448B2D}" dt="2020-10-14T02:16:47.652" v="217" actId="478"/>
          <ac:picMkLst>
            <pc:docMk/>
            <pc:sldMk cId="3833698184" sldId="261"/>
            <ac:picMk id="10" creationId="{CC4C8302-D348-5A4B-91CE-2CB88C8FD7D6}"/>
          </ac:picMkLst>
        </pc:picChg>
        <pc:picChg chg="add mod">
          <ac:chgData name="Justin Yoo" userId="72290f8e-9d14-4509-9bdc-6837d2b9e6e4" providerId="ADAL" clId="{E9EE7708-6656-5648-AE78-3DEE28448B2D}" dt="2020-10-14T02:16:56.636" v="220" actId="962"/>
          <ac:picMkLst>
            <pc:docMk/>
            <pc:sldMk cId="3833698184" sldId="261"/>
            <ac:picMk id="14" creationId="{401522CB-4556-CA42-8D4E-B197876F27D4}"/>
          </ac:picMkLst>
        </pc:picChg>
      </pc:sldChg>
      <pc:sldChg chg="addSp delSp modSp mod">
        <pc:chgData name="Justin Yoo" userId="72290f8e-9d14-4509-9bdc-6837d2b9e6e4" providerId="ADAL" clId="{E9EE7708-6656-5648-AE78-3DEE28448B2D}" dt="2020-10-14T02:19:54.514" v="377"/>
        <pc:sldMkLst>
          <pc:docMk/>
          <pc:sldMk cId="1687869198" sldId="264"/>
        </pc:sldMkLst>
        <pc:spChg chg="add del mod">
          <ac:chgData name="Justin Yoo" userId="72290f8e-9d14-4509-9bdc-6837d2b9e6e4" providerId="ADAL" clId="{E9EE7708-6656-5648-AE78-3DEE28448B2D}" dt="2020-10-14T02:19:46.031" v="370"/>
          <ac:spMkLst>
            <pc:docMk/>
            <pc:sldMk cId="1687869198" sldId="264"/>
            <ac:spMk id="3" creationId="{31CF6C32-DEFE-B043-93DA-4F5172100E15}"/>
          </ac:spMkLst>
        </pc:spChg>
        <pc:spChg chg="add del mod">
          <ac:chgData name="Justin Yoo" userId="72290f8e-9d14-4509-9bdc-6837d2b9e6e4" providerId="ADAL" clId="{E9EE7708-6656-5648-AE78-3DEE28448B2D}" dt="2020-10-14T02:19:48.971" v="373"/>
          <ac:spMkLst>
            <pc:docMk/>
            <pc:sldMk cId="1687869198" sldId="264"/>
            <ac:spMk id="10" creationId="{A9FED2E4-E985-394B-8B05-C183809A54E7}"/>
          </ac:spMkLst>
        </pc:spChg>
        <pc:spChg chg="add del mod">
          <ac:chgData name="Justin Yoo" userId="72290f8e-9d14-4509-9bdc-6837d2b9e6e4" providerId="ADAL" clId="{E9EE7708-6656-5648-AE78-3DEE28448B2D}" dt="2020-10-14T02:19:51.613" v="374"/>
          <ac:spMkLst>
            <pc:docMk/>
            <pc:sldMk cId="1687869198" sldId="264"/>
            <ac:spMk id="12" creationId="{FDDA0B0B-86AF-3C44-9ACB-7ED5BE6CAE15}"/>
          </ac:spMkLst>
        </pc:spChg>
        <pc:spChg chg="add del mod">
          <ac:chgData name="Justin Yoo" userId="72290f8e-9d14-4509-9bdc-6837d2b9e6e4" providerId="ADAL" clId="{E9EE7708-6656-5648-AE78-3DEE28448B2D}" dt="2020-10-14T02:19:54.514" v="377"/>
          <ac:spMkLst>
            <pc:docMk/>
            <pc:sldMk cId="1687869198" sldId="264"/>
            <ac:spMk id="15" creationId="{CF3FD96A-BC40-6A40-BC0A-83CF0266BB39}"/>
          </ac:spMkLst>
        </pc:spChg>
        <pc:picChg chg="del">
          <ac:chgData name="Justin Yoo" userId="72290f8e-9d14-4509-9bdc-6837d2b9e6e4" providerId="ADAL" clId="{E9EE7708-6656-5648-AE78-3DEE28448B2D}" dt="2020-10-14T02:19:40.209" v="366" actId="478"/>
          <ac:picMkLst>
            <pc:docMk/>
            <pc:sldMk cId="1687869198" sldId="264"/>
            <ac:picMk id="14" creationId="{EA9C5622-FC75-AB49-AFDE-76E5F1523FEB}"/>
          </ac:picMkLst>
        </pc:picChg>
        <pc:picChg chg="del">
          <ac:chgData name="Justin Yoo" userId="72290f8e-9d14-4509-9bdc-6837d2b9e6e4" providerId="ADAL" clId="{E9EE7708-6656-5648-AE78-3DEE28448B2D}" dt="2020-10-14T02:19:40.861" v="367" actId="478"/>
          <ac:picMkLst>
            <pc:docMk/>
            <pc:sldMk cId="1687869198" sldId="264"/>
            <ac:picMk id="16" creationId="{9C2E2DED-50A9-E744-8AEE-A759547F379E}"/>
          </ac:picMkLst>
        </pc:picChg>
        <pc:picChg chg="del">
          <ac:chgData name="Justin Yoo" userId="72290f8e-9d14-4509-9bdc-6837d2b9e6e4" providerId="ADAL" clId="{E9EE7708-6656-5648-AE78-3DEE28448B2D}" dt="2020-10-14T02:19:41.631" v="368" actId="478"/>
          <ac:picMkLst>
            <pc:docMk/>
            <pc:sldMk cId="1687869198" sldId="264"/>
            <ac:picMk id="18" creationId="{C492F542-5EF3-154B-935C-5B1686BC99C5}"/>
          </ac:picMkLst>
        </pc:picChg>
        <pc:picChg chg="add mod">
          <ac:chgData name="Justin Yoo" userId="72290f8e-9d14-4509-9bdc-6837d2b9e6e4" providerId="ADAL" clId="{E9EE7708-6656-5648-AE78-3DEE28448B2D}" dt="2020-10-14T02:19:47.865" v="372" actId="962"/>
          <ac:picMkLst>
            <pc:docMk/>
            <pc:sldMk cId="1687869198" sldId="264"/>
            <ac:picMk id="19" creationId="{0506DC9A-E9F6-7A42-A142-B919457B4AC6}"/>
          </ac:picMkLst>
        </pc:picChg>
        <pc:picChg chg="del">
          <ac:chgData name="Justin Yoo" userId="72290f8e-9d14-4509-9bdc-6837d2b9e6e4" providerId="ADAL" clId="{E9EE7708-6656-5648-AE78-3DEE28448B2D}" dt="2020-10-14T02:19:42.203" v="369" actId="478"/>
          <ac:picMkLst>
            <pc:docMk/>
            <pc:sldMk cId="1687869198" sldId="264"/>
            <ac:picMk id="20" creationId="{52903C24-8C6D-504D-8D25-886D74D8F2AF}"/>
          </ac:picMkLst>
        </pc:picChg>
        <pc:picChg chg="add mod">
          <ac:chgData name="Justin Yoo" userId="72290f8e-9d14-4509-9bdc-6837d2b9e6e4" providerId="ADAL" clId="{E9EE7708-6656-5648-AE78-3DEE28448B2D}" dt="2020-10-14T02:19:48.971" v="373"/>
          <ac:picMkLst>
            <pc:docMk/>
            <pc:sldMk cId="1687869198" sldId="264"/>
            <ac:picMk id="22" creationId="{9002C341-BB83-7F4D-AA66-A5872F537A51}"/>
          </ac:picMkLst>
        </pc:picChg>
        <pc:picChg chg="add mod">
          <ac:chgData name="Justin Yoo" userId="72290f8e-9d14-4509-9bdc-6837d2b9e6e4" providerId="ADAL" clId="{E9EE7708-6656-5648-AE78-3DEE28448B2D}" dt="2020-10-14T02:19:52.705" v="376" actId="962"/>
          <ac:picMkLst>
            <pc:docMk/>
            <pc:sldMk cId="1687869198" sldId="264"/>
            <ac:picMk id="24" creationId="{EE6B6791-A82E-A34A-85F8-85C622827B5C}"/>
          </ac:picMkLst>
        </pc:picChg>
        <pc:picChg chg="add mod">
          <ac:chgData name="Justin Yoo" userId="72290f8e-9d14-4509-9bdc-6837d2b9e6e4" providerId="ADAL" clId="{E9EE7708-6656-5648-AE78-3DEE28448B2D}" dt="2020-10-14T02:19:54.514" v="377"/>
          <ac:picMkLst>
            <pc:docMk/>
            <pc:sldMk cId="1687869198" sldId="264"/>
            <ac:picMk id="26" creationId="{51C2CEB6-2A4B-6043-83BC-962FB1902D05}"/>
          </ac:picMkLst>
        </pc:picChg>
      </pc:sldChg>
      <pc:sldChg chg="addSp delSp modSp mod">
        <pc:chgData name="Justin Yoo" userId="72290f8e-9d14-4509-9bdc-6837d2b9e6e4" providerId="ADAL" clId="{E9EE7708-6656-5648-AE78-3DEE28448B2D}" dt="2020-10-14T02:19:36.461" v="365" actId="962"/>
        <pc:sldMkLst>
          <pc:docMk/>
          <pc:sldMk cId="3816579804" sldId="265"/>
        </pc:sldMkLst>
        <pc:spChg chg="add del mod">
          <ac:chgData name="Justin Yoo" userId="72290f8e-9d14-4509-9bdc-6837d2b9e6e4" providerId="ADAL" clId="{E9EE7708-6656-5648-AE78-3DEE28448B2D}" dt="2020-10-14T02:19:27.550" v="358"/>
          <ac:spMkLst>
            <pc:docMk/>
            <pc:sldMk cId="3816579804" sldId="265"/>
            <ac:spMk id="3" creationId="{E3AABFE3-3846-3D4B-9A14-CD111F348CE5}"/>
          </ac:spMkLst>
        </pc:spChg>
        <pc:spChg chg="add del mod">
          <ac:chgData name="Justin Yoo" userId="72290f8e-9d14-4509-9bdc-6837d2b9e6e4" providerId="ADAL" clId="{E9EE7708-6656-5648-AE78-3DEE28448B2D}" dt="2020-10-14T02:19:30.452" v="361"/>
          <ac:spMkLst>
            <pc:docMk/>
            <pc:sldMk cId="3816579804" sldId="265"/>
            <ac:spMk id="5" creationId="{C5252CE7-4FE2-4744-941E-BA5846A61A6A}"/>
          </ac:spMkLst>
        </pc:spChg>
        <pc:spChg chg="add del mod">
          <ac:chgData name="Justin Yoo" userId="72290f8e-9d14-4509-9bdc-6837d2b9e6e4" providerId="ADAL" clId="{E9EE7708-6656-5648-AE78-3DEE28448B2D}" dt="2020-10-14T02:19:32.905" v="362"/>
          <ac:spMkLst>
            <pc:docMk/>
            <pc:sldMk cId="3816579804" sldId="265"/>
            <ac:spMk id="7" creationId="{0AAC477D-6DD0-8A4C-A2C6-5B6FEBD6F435}"/>
          </ac:spMkLst>
        </pc:spChg>
        <pc:spChg chg="add del mod">
          <ac:chgData name="Justin Yoo" userId="72290f8e-9d14-4509-9bdc-6837d2b9e6e4" providerId="ADAL" clId="{E9EE7708-6656-5648-AE78-3DEE28448B2D}" dt="2020-10-14T02:19:35.373" v="363"/>
          <ac:spMkLst>
            <pc:docMk/>
            <pc:sldMk cId="3816579804" sldId="265"/>
            <ac:spMk id="9" creationId="{63D1AD55-0FBE-014E-9122-CD523727C0B9}"/>
          </ac:spMkLst>
        </pc:spChg>
        <pc:picChg chg="add mod">
          <ac:chgData name="Justin Yoo" userId="72290f8e-9d14-4509-9bdc-6837d2b9e6e4" providerId="ADAL" clId="{E9EE7708-6656-5648-AE78-3DEE28448B2D}" dt="2020-10-14T02:19:29.482" v="360" actId="962"/>
          <ac:picMkLst>
            <pc:docMk/>
            <pc:sldMk cId="3816579804" sldId="265"/>
            <ac:picMk id="12" creationId="{B71D3B74-957B-C74B-BEB4-0F683FF154C4}"/>
          </ac:picMkLst>
        </pc:picChg>
        <pc:picChg chg="add mod">
          <ac:chgData name="Justin Yoo" userId="72290f8e-9d14-4509-9bdc-6837d2b9e6e4" providerId="ADAL" clId="{E9EE7708-6656-5648-AE78-3DEE28448B2D}" dt="2020-10-14T02:19:30.452" v="361"/>
          <ac:picMkLst>
            <pc:docMk/>
            <pc:sldMk cId="3816579804" sldId="265"/>
            <ac:picMk id="14" creationId="{C5D72485-373F-C14E-A92E-AA1F97A3D623}"/>
          </ac:picMkLst>
        </pc:picChg>
        <pc:picChg chg="add mod">
          <ac:chgData name="Justin Yoo" userId="72290f8e-9d14-4509-9bdc-6837d2b9e6e4" providerId="ADAL" clId="{E9EE7708-6656-5648-AE78-3DEE28448B2D}" dt="2020-10-14T02:19:32.905" v="362"/>
          <ac:picMkLst>
            <pc:docMk/>
            <pc:sldMk cId="3816579804" sldId="265"/>
            <ac:picMk id="20" creationId="{2941BF79-68DD-5445-83C1-2763E8C4A044}"/>
          </ac:picMkLst>
        </pc:picChg>
        <pc:picChg chg="del">
          <ac:chgData name="Justin Yoo" userId="72290f8e-9d14-4509-9bdc-6837d2b9e6e4" providerId="ADAL" clId="{E9EE7708-6656-5648-AE78-3DEE28448B2D}" dt="2020-10-14T02:19:21.758" v="354" actId="478"/>
          <ac:picMkLst>
            <pc:docMk/>
            <pc:sldMk cId="3816579804" sldId="265"/>
            <ac:picMk id="21" creationId="{9047AE22-4E71-B447-A557-F553D38F2AA5}"/>
          </ac:picMkLst>
        </pc:picChg>
        <pc:picChg chg="del">
          <ac:chgData name="Justin Yoo" userId="72290f8e-9d14-4509-9bdc-6837d2b9e6e4" providerId="ADAL" clId="{E9EE7708-6656-5648-AE78-3DEE28448B2D}" dt="2020-10-14T02:19:22.745" v="355" actId="478"/>
          <ac:picMkLst>
            <pc:docMk/>
            <pc:sldMk cId="3816579804" sldId="265"/>
            <ac:picMk id="23" creationId="{79962AFA-3B12-2341-87B8-2BD1A73058D6}"/>
          </ac:picMkLst>
        </pc:picChg>
        <pc:picChg chg="add mod">
          <ac:chgData name="Justin Yoo" userId="72290f8e-9d14-4509-9bdc-6837d2b9e6e4" providerId="ADAL" clId="{E9EE7708-6656-5648-AE78-3DEE28448B2D}" dt="2020-10-14T02:19:36.461" v="365" actId="962"/>
          <ac:picMkLst>
            <pc:docMk/>
            <pc:sldMk cId="3816579804" sldId="265"/>
            <ac:picMk id="24" creationId="{AC498CFA-6A18-9B45-A20A-17CDBDCD3282}"/>
          </ac:picMkLst>
        </pc:picChg>
        <pc:picChg chg="del">
          <ac:chgData name="Justin Yoo" userId="72290f8e-9d14-4509-9bdc-6837d2b9e6e4" providerId="ADAL" clId="{E9EE7708-6656-5648-AE78-3DEE28448B2D}" dt="2020-10-14T02:19:23.253" v="356" actId="478"/>
          <ac:picMkLst>
            <pc:docMk/>
            <pc:sldMk cId="3816579804" sldId="265"/>
            <ac:picMk id="25" creationId="{CC5C1C45-2B58-364C-9BC1-3852FE7DD492}"/>
          </ac:picMkLst>
        </pc:picChg>
        <pc:picChg chg="del">
          <ac:chgData name="Justin Yoo" userId="72290f8e-9d14-4509-9bdc-6837d2b9e6e4" providerId="ADAL" clId="{E9EE7708-6656-5648-AE78-3DEE28448B2D}" dt="2020-10-14T02:19:24.217" v="357" actId="478"/>
          <ac:picMkLst>
            <pc:docMk/>
            <pc:sldMk cId="3816579804" sldId="265"/>
            <ac:picMk id="27" creationId="{A48340E9-DD01-EF48-B710-B427D972A2CB}"/>
          </ac:picMkLst>
        </pc:picChg>
      </pc:sldChg>
      <pc:sldChg chg="addSp delSp modSp mod">
        <pc:chgData name="Justin Yoo" userId="72290f8e-9d14-4509-9bdc-6837d2b9e6e4" providerId="ADAL" clId="{E9EE7708-6656-5648-AE78-3DEE28448B2D}" dt="2020-10-14T02:13:21.368" v="206" actId="478"/>
        <pc:sldMkLst>
          <pc:docMk/>
          <pc:sldMk cId="1995240121" sldId="267"/>
        </pc:sldMkLst>
        <pc:spChg chg="add mod">
          <ac:chgData name="Justin Yoo" userId="72290f8e-9d14-4509-9bdc-6837d2b9e6e4" providerId="ADAL" clId="{E9EE7708-6656-5648-AE78-3DEE28448B2D}" dt="2020-10-14T02:13:21.368" v="206" actId="478"/>
          <ac:spMkLst>
            <pc:docMk/>
            <pc:sldMk cId="1995240121" sldId="267"/>
            <ac:spMk id="3" creationId="{C4E441B3-4AE1-5F4F-B430-C32B8D6809E4}"/>
          </ac:spMkLst>
        </pc:spChg>
        <pc:picChg chg="del">
          <ac:chgData name="Justin Yoo" userId="72290f8e-9d14-4509-9bdc-6837d2b9e6e4" providerId="ADAL" clId="{E9EE7708-6656-5648-AE78-3DEE28448B2D}" dt="2020-10-14T02:13:21.368" v="206" actId="478"/>
          <ac:picMkLst>
            <pc:docMk/>
            <pc:sldMk cId="1995240121" sldId="267"/>
            <ac:picMk id="8" creationId="{F975283F-3B28-8D4B-AFA7-C4D15D05F8DB}"/>
          </ac:picMkLst>
        </pc:picChg>
      </pc:sldChg>
      <pc:sldMasterChg chg="modSp mod modSldLayout">
        <pc:chgData name="Justin Yoo" userId="72290f8e-9d14-4509-9bdc-6837d2b9e6e4" providerId="ADAL" clId="{E9EE7708-6656-5648-AE78-3DEE28448B2D}" dt="2020-10-14T02:18:46.870" v="353" actId="207"/>
        <pc:sldMasterMkLst>
          <pc:docMk/>
          <pc:sldMasterMk cId="3588427678" sldId="2147484229"/>
        </pc:sldMasterMkLst>
        <pc:spChg chg="mod">
          <ac:chgData name="Justin Yoo" userId="72290f8e-9d14-4509-9bdc-6837d2b9e6e4" providerId="ADAL" clId="{E9EE7708-6656-5648-AE78-3DEE28448B2D}" dt="2020-10-14T01:29:15.719" v="43" actId="1037"/>
          <ac:spMkLst>
            <pc:docMk/>
            <pc:sldMasterMk cId="3588427678" sldId="2147484229"/>
            <ac:spMk id="5" creationId="{F0D90F24-06A7-1B4A-9251-4DECDE8D0959}"/>
          </ac:spMkLst>
        </pc:spChg>
        <pc:spChg chg="mod">
          <ac:chgData name="Justin Yoo" userId="72290f8e-9d14-4509-9bdc-6837d2b9e6e4" providerId="ADAL" clId="{E9EE7708-6656-5648-AE78-3DEE28448B2D}" dt="2020-10-14T01:29:20.349" v="48" actId="1037"/>
          <ac:spMkLst>
            <pc:docMk/>
            <pc:sldMasterMk cId="3588427678" sldId="2147484229"/>
            <ac:spMk id="51" creationId="{A41C15F6-010F-C940-BACE-637DDAC4CB28}"/>
          </ac:spMkLst>
        </pc:spChg>
        <pc:sldLayoutChg chg="modSp mod">
          <pc:chgData name="Justin Yoo" userId="72290f8e-9d14-4509-9bdc-6837d2b9e6e4" providerId="ADAL" clId="{E9EE7708-6656-5648-AE78-3DEE28448B2D}" dt="2020-10-14T02:08:20.082" v="185" actId="207"/>
          <pc:sldLayoutMkLst>
            <pc:docMk/>
            <pc:sldMasterMk cId="3588427678" sldId="2147484229"/>
            <pc:sldLayoutMk cId="1531337368" sldId="2147484240"/>
          </pc:sldLayoutMkLst>
          <pc:spChg chg="mod">
            <ac:chgData name="Justin Yoo" userId="72290f8e-9d14-4509-9bdc-6837d2b9e6e4" providerId="ADAL" clId="{E9EE7708-6656-5648-AE78-3DEE28448B2D}" dt="2020-10-14T02:08:20.082" v="185" actId="207"/>
            <ac:spMkLst>
              <pc:docMk/>
              <pc:sldMasterMk cId="3588427678" sldId="2147484229"/>
              <pc:sldLayoutMk cId="1531337368" sldId="2147484240"/>
              <ac:spMk id="15" creationId="{9E3AFC00-9C82-4F4F-9171-01BC54B3377F}"/>
            </ac:spMkLst>
          </pc:spChg>
          <pc:cxnChg chg="mod">
            <ac:chgData name="Justin Yoo" userId="72290f8e-9d14-4509-9bdc-6837d2b9e6e4" providerId="ADAL" clId="{E9EE7708-6656-5648-AE78-3DEE28448B2D}" dt="2020-10-14T02:08:14.940" v="184" actId="692"/>
            <ac:cxnSpMkLst>
              <pc:docMk/>
              <pc:sldMasterMk cId="3588427678" sldId="2147484229"/>
              <pc:sldLayoutMk cId="1531337368" sldId="2147484240"/>
              <ac:cxnSpMk id="14" creationId="{6EEF97BD-699F-8644-8F99-FB2AF349016F}"/>
            </ac:cxnSpMkLst>
          </pc:cxnChg>
        </pc:sldLayoutChg>
        <pc:sldLayoutChg chg="addSp delSp modSp mod">
          <pc:chgData name="Justin Yoo" userId="72290f8e-9d14-4509-9bdc-6837d2b9e6e4" providerId="ADAL" clId="{E9EE7708-6656-5648-AE78-3DEE28448B2D}" dt="2020-10-14T02:05:49.494" v="163"/>
          <pc:sldLayoutMkLst>
            <pc:docMk/>
            <pc:sldMasterMk cId="3588427678" sldId="2147484229"/>
            <pc:sldLayoutMk cId="3897602530" sldId="2147484249"/>
          </pc:sldLayoutMkLst>
          <pc:spChg chg="del">
            <ac:chgData name="Justin Yoo" userId="72290f8e-9d14-4509-9bdc-6837d2b9e6e4" providerId="ADAL" clId="{E9EE7708-6656-5648-AE78-3DEE28448B2D}" dt="2020-10-14T02:05:42.855" v="160" actId="478"/>
            <ac:spMkLst>
              <pc:docMk/>
              <pc:sldMasterMk cId="3588427678" sldId="2147484229"/>
              <pc:sldLayoutMk cId="3897602530" sldId="2147484249"/>
              <ac:spMk id="8" creationId="{B6C1A8A9-4C73-8948-931C-046FD4B9D0D4}"/>
            </ac:spMkLst>
          </pc:spChg>
          <pc:spChg chg="mod">
            <ac:chgData name="Justin Yoo" userId="72290f8e-9d14-4509-9bdc-6837d2b9e6e4" providerId="ADAL" clId="{E9EE7708-6656-5648-AE78-3DEE28448B2D}" dt="2020-10-14T02:05:48.120" v="162" actId="14100"/>
            <ac:spMkLst>
              <pc:docMk/>
              <pc:sldMasterMk cId="3588427678" sldId="2147484229"/>
              <pc:sldLayoutMk cId="3897602530" sldId="2147484249"/>
              <ac:spMk id="9" creationId="{054C6A47-E073-5847-ABF0-DC6EA0AC3D59}"/>
            </ac:spMkLst>
          </pc:spChg>
          <pc:spChg chg="mod">
            <ac:chgData name="Justin Yoo" userId="72290f8e-9d14-4509-9bdc-6837d2b9e6e4" providerId="ADAL" clId="{E9EE7708-6656-5648-AE78-3DEE28448B2D}" dt="2020-10-14T02:05:49.494" v="163"/>
            <ac:spMkLst>
              <pc:docMk/>
              <pc:sldMasterMk cId="3588427678" sldId="2147484229"/>
              <pc:sldLayoutMk cId="3897602530" sldId="2147484249"/>
              <ac:spMk id="11" creationId="{F6D7355A-C15E-9A49-8B94-073511904860}"/>
            </ac:spMkLst>
          </pc:spChg>
          <pc:grpChg chg="add mod">
            <ac:chgData name="Justin Yoo" userId="72290f8e-9d14-4509-9bdc-6837d2b9e6e4" providerId="ADAL" clId="{E9EE7708-6656-5648-AE78-3DEE28448B2D}" dt="2020-10-14T02:05:49.494" v="163"/>
            <ac:grpSpMkLst>
              <pc:docMk/>
              <pc:sldMasterMk cId="3588427678" sldId="2147484229"/>
              <pc:sldLayoutMk cId="3897602530" sldId="2147484249"/>
              <ac:grpSpMk id="7" creationId="{51EA400B-4835-6D4C-A0F4-395594AF8D70}"/>
            </ac:grpSpMkLst>
          </pc:grpChg>
          <pc:picChg chg="del">
            <ac:chgData name="Justin Yoo" userId="72290f8e-9d14-4509-9bdc-6837d2b9e6e4" providerId="ADAL" clId="{E9EE7708-6656-5648-AE78-3DEE28448B2D}" dt="2020-10-14T02:05:43.828" v="161" actId="478"/>
            <ac:picMkLst>
              <pc:docMk/>
              <pc:sldMasterMk cId="3588427678" sldId="2147484229"/>
              <pc:sldLayoutMk cId="3897602530" sldId="2147484249"/>
              <ac:picMk id="6" creationId="{C6DC9D75-DD32-224D-955B-685B5D01A657}"/>
            </ac:picMkLst>
          </pc:picChg>
          <pc:picChg chg="mod">
            <ac:chgData name="Justin Yoo" userId="72290f8e-9d14-4509-9bdc-6837d2b9e6e4" providerId="ADAL" clId="{E9EE7708-6656-5648-AE78-3DEE28448B2D}" dt="2020-10-14T02:05:49.494" v="163"/>
            <ac:picMkLst>
              <pc:docMk/>
              <pc:sldMasterMk cId="3588427678" sldId="2147484229"/>
              <pc:sldLayoutMk cId="3897602530" sldId="2147484249"/>
              <ac:picMk id="10" creationId="{1C7105A5-67B7-EB4E-A0BF-EA90697302ED}"/>
            </ac:picMkLst>
          </pc:picChg>
        </pc:sldLayoutChg>
        <pc:sldLayoutChg chg="addSp delSp modSp mod">
          <pc:chgData name="Justin Yoo" userId="72290f8e-9d14-4509-9bdc-6837d2b9e6e4" providerId="ADAL" clId="{E9EE7708-6656-5648-AE78-3DEE28448B2D}" dt="2020-10-14T02:06:27.728" v="175" actId="12789"/>
          <pc:sldLayoutMkLst>
            <pc:docMk/>
            <pc:sldMasterMk cId="3588427678" sldId="2147484229"/>
            <pc:sldLayoutMk cId="925069136" sldId="2147484299"/>
          </pc:sldLayoutMkLst>
          <pc:spChg chg="mod">
            <ac:chgData name="Justin Yoo" userId="72290f8e-9d14-4509-9bdc-6837d2b9e6e4" providerId="ADAL" clId="{E9EE7708-6656-5648-AE78-3DEE28448B2D}" dt="2020-10-14T02:06:11.885" v="168" actId="14100"/>
            <ac:spMkLst>
              <pc:docMk/>
              <pc:sldMasterMk cId="3588427678" sldId="2147484229"/>
              <pc:sldLayoutMk cId="925069136" sldId="2147484299"/>
              <ac:spMk id="7" creationId="{686FAA0D-7114-A74F-AA5E-5F6DC2F4E083}"/>
            </ac:spMkLst>
          </pc:spChg>
          <pc:picChg chg="add mod">
            <ac:chgData name="Justin Yoo" userId="72290f8e-9d14-4509-9bdc-6837d2b9e6e4" providerId="ADAL" clId="{E9EE7708-6656-5648-AE78-3DEE28448B2D}" dt="2020-10-14T02:06:27.728" v="175" actId="12789"/>
            <ac:picMkLst>
              <pc:docMk/>
              <pc:sldMasterMk cId="3588427678" sldId="2147484229"/>
              <pc:sldLayoutMk cId="925069136" sldId="2147484299"/>
              <ac:picMk id="3" creationId="{6DC0B4F8-3272-ED4A-8BBC-7A9B95621E78}"/>
            </ac:picMkLst>
          </pc:picChg>
          <pc:picChg chg="del">
            <ac:chgData name="Justin Yoo" userId="72290f8e-9d14-4509-9bdc-6837d2b9e6e4" providerId="ADAL" clId="{E9EE7708-6656-5648-AE78-3DEE28448B2D}" dt="2020-10-14T02:06:13.458" v="169" actId="478"/>
            <ac:picMkLst>
              <pc:docMk/>
              <pc:sldMasterMk cId="3588427678" sldId="2147484229"/>
              <pc:sldLayoutMk cId="925069136" sldId="2147484299"/>
              <ac:picMk id="5" creationId="{86B01C2F-350B-F540-8CBD-5D77446D2BCA}"/>
            </ac:picMkLst>
          </pc:picChg>
        </pc:sldLayoutChg>
        <pc:sldLayoutChg chg="modSp mod">
          <pc:chgData name="Justin Yoo" userId="72290f8e-9d14-4509-9bdc-6837d2b9e6e4" providerId="ADAL" clId="{E9EE7708-6656-5648-AE78-3DEE28448B2D}" dt="2020-10-14T02:09:08.128" v="194" actId="692"/>
          <pc:sldLayoutMkLst>
            <pc:docMk/>
            <pc:sldMasterMk cId="3588427678" sldId="2147484229"/>
            <pc:sldLayoutMk cId="2192018982" sldId="2147484474"/>
          </pc:sldLayoutMkLst>
          <pc:spChg chg="mod">
            <ac:chgData name="Justin Yoo" userId="72290f8e-9d14-4509-9bdc-6837d2b9e6e4" providerId="ADAL" clId="{E9EE7708-6656-5648-AE78-3DEE28448B2D}" dt="2020-10-14T02:09:04.140" v="193" actId="207"/>
            <ac:spMkLst>
              <pc:docMk/>
              <pc:sldMasterMk cId="3588427678" sldId="2147484229"/>
              <pc:sldLayoutMk cId="2192018982" sldId="2147484474"/>
              <ac:spMk id="2" creationId="{8D876633-3E8D-4CF4-A5D4-D4E9D88A6DE0}"/>
            </ac:spMkLst>
          </pc:spChg>
          <pc:spChg chg="mod">
            <ac:chgData name="Justin Yoo" userId="72290f8e-9d14-4509-9bdc-6837d2b9e6e4" providerId="ADAL" clId="{E9EE7708-6656-5648-AE78-3DEE28448B2D}" dt="2020-10-14T02:09:04.140" v="193" actId="207"/>
            <ac:spMkLst>
              <pc:docMk/>
              <pc:sldMasterMk cId="3588427678" sldId="2147484229"/>
              <pc:sldLayoutMk cId="2192018982" sldId="2147484474"/>
              <ac:spMk id="15" creationId="{41D58060-15AC-4646-9CB1-50F0A8607E3F}"/>
            </ac:spMkLst>
          </pc:spChg>
          <pc:cxnChg chg="mod">
            <ac:chgData name="Justin Yoo" userId="72290f8e-9d14-4509-9bdc-6837d2b9e6e4" providerId="ADAL" clId="{E9EE7708-6656-5648-AE78-3DEE28448B2D}" dt="2020-10-14T02:09:08.128" v="194" actId="692"/>
            <ac:cxnSpMkLst>
              <pc:docMk/>
              <pc:sldMasterMk cId="3588427678" sldId="2147484229"/>
              <pc:sldLayoutMk cId="2192018982" sldId="2147484474"/>
              <ac:cxnSpMk id="5" creationId="{05304ACA-B594-6547-9E7A-0E1773B3DE90}"/>
            </ac:cxnSpMkLst>
          </pc:cxnChg>
        </pc:sldLayoutChg>
        <pc:sldLayoutChg chg="modSp mod">
          <pc:chgData name="Justin Yoo" userId="72290f8e-9d14-4509-9bdc-6837d2b9e6e4" providerId="ADAL" clId="{E9EE7708-6656-5648-AE78-3DEE28448B2D}" dt="2020-10-14T02:06:56.597" v="176" actId="207"/>
          <pc:sldLayoutMkLst>
            <pc:docMk/>
            <pc:sldMasterMk cId="3588427678" sldId="2147484229"/>
            <pc:sldLayoutMk cId="1938504317" sldId="2147484577"/>
          </pc:sldLayoutMkLst>
          <pc:spChg chg="mod">
            <ac:chgData name="Justin Yoo" userId="72290f8e-9d14-4509-9bdc-6837d2b9e6e4" providerId="ADAL" clId="{E9EE7708-6656-5648-AE78-3DEE28448B2D}" dt="2020-10-14T02:03:01.128" v="70" actId="14100"/>
            <ac:spMkLst>
              <pc:docMk/>
              <pc:sldMasterMk cId="3588427678" sldId="2147484229"/>
              <pc:sldLayoutMk cId="1938504317" sldId="2147484577"/>
              <ac:spMk id="7" creationId="{9210F871-35F2-ED46-BE06-CA5FC62262E5}"/>
            </ac:spMkLst>
          </pc:spChg>
          <pc:spChg chg="mod">
            <ac:chgData name="Justin Yoo" userId="72290f8e-9d14-4509-9bdc-6837d2b9e6e4" providerId="ADAL" clId="{E9EE7708-6656-5648-AE78-3DEE28448B2D}" dt="2020-10-14T02:06:56.597" v="176" actId="207"/>
            <ac:spMkLst>
              <pc:docMk/>
              <pc:sldMasterMk cId="3588427678" sldId="2147484229"/>
              <pc:sldLayoutMk cId="1938504317" sldId="2147484577"/>
              <ac:spMk id="9" creationId="{00000000-0000-0000-0000-000000000000}"/>
            </ac:spMkLst>
          </pc:spChg>
        </pc:sldLayoutChg>
        <pc:sldLayoutChg chg="addSp delSp modSp mod">
          <pc:chgData name="Justin Yoo" userId="72290f8e-9d14-4509-9bdc-6837d2b9e6e4" providerId="ADAL" clId="{E9EE7708-6656-5648-AE78-3DEE28448B2D}" dt="2020-10-14T02:05:58.147" v="167"/>
          <pc:sldLayoutMkLst>
            <pc:docMk/>
            <pc:sldMasterMk cId="3588427678" sldId="2147484229"/>
            <pc:sldLayoutMk cId="3650358238" sldId="2147484584"/>
          </pc:sldLayoutMkLst>
          <pc:spChg chg="del">
            <ac:chgData name="Justin Yoo" userId="72290f8e-9d14-4509-9bdc-6837d2b9e6e4" providerId="ADAL" clId="{E9EE7708-6656-5648-AE78-3DEE28448B2D}" dt="2020-10-14T02:05:53.151" v="164" actId="478"/>
            <ac:spMkLst>
              <pc:docMk/>
              <pc:sldMasterMk cId="3588427678" sldId="2147484229"/>
              <pc:sldLayoutMk cId="3650358238" sldId="2147484584"/>
              <ac:spMk id="5" creationId="{B58908F3-D474-2148-B308-44879693746A}"/>
            </ac:spMkLst>
          </pc:spChg>
          <pc:spChg chg="mod">
            <ac:chgData name="Justin Yoo" userId="72290f8e-9d14-4509-9bdc-6837d2b9e6e4" providerId="ADAL" clId="{E9EE7708-6656-5648-AE78-3DEE28448B2D}" dt="2020-10-14T02:05:56.807" v="166" actId="14100"/>
            <ac:spMkLst>
              <pc:docMk/>
              <pc:sldMasterMk cId="3588427678" sldId="2147484229"/>
              <pc:sldLayoutMk cId="3650358238" sldId="2147484584"/>
              <ac:spMk id="7" creationId="{E43BBAD8-7801-AA4E-B8C7-16A911E7AE26}"/>
            </ac:spMkLst>
          </pc:spChg>
          <pc:spChg chg="mod">
            <ac:chgData name="Justin Yoo" userId="72290f8e-9d14-4509-9bdc-6837d2b9e6e4" providerId="ADAL" clId="{E9EE7708-6656-5648-AE78-3DEE28448B2D}" dt="2020-10-14T02:05:58.147" v="167"/>
            <ac:spMkLst>
              <pc:docMk/>
              <pc:sldMasterMk cId="3588427678" sldId="2147484229"/>
              <pc:sldLayoutMk cId="3650358238" sldId="2147484584"/>
              <ac:spMk id="9" creationId="{54904F13-C9DF-2C43-8CE8-E3FEA4BC55F2}"/>
            </ac:spMkLst>
          </pc:spChg>
          <pc:grpChg chg="add mod">
            <ac:chgData name="Justin Yoo" userId="72290f8e-9d14-4509-9bdc-6837d2b9e6e4" providerId="ADAL" clId="{E9EE7708-6656-5648-AE78-3DEE28448B2D}" dt="2020-10-14T02:05:58.147" v="167"/>
            <ac:grpSpMkLst>
              <pc:docMk/>
              <pc:sldMasterMk cId="3588427678" sldId="2147484229"/>
              <pc:sldLayoutMk cId="3650358238" sldId="2147484584"/>
              <ac:grpSpMk id="6" creationId="{735F81E5-94FA-BE45-896D-D859CDD960FA}"/>
            </ac:grpSpMkLst>
          </pc:grpChg>
          <pc:picChg chg="del">
            <ac:chgData name="Justin Yoo" userId="72290f8e-9d14-4509-9bdc-6837d2b9e6e4" providerId="ADAL" clId="{E9EE7708-6656-5648-AE78-3DEE28448B2D}" dt="2020-10-14T02:05:54.306" v="165" actId="478"/>
            <ac:picMkLst>
              <pc:docMk/>
              <pc:sldMasterMk cId="3588427678" sldId="2147484229"/>
              <pc:sldLayoutMk cId="3650358238" sldId="2147484584"/>
              <ac:picMk id="4" creationId="{A5D4BEF1-4C49-0F49-8FE2-747B7925C93D}"/>
            </ac:picMkLst>
          </pc:picChg>
          <pc:picChg chg="mod">
            <ac:chgData name="Justin Yoo" userId="72290f8e-9d14-4509-9bdc-6837d2b9e6e4" providerId="ADAL" clId="{E9EE7708-6656-5648-AE78-3DEE28448B2D}" dt="2020-10-14T02:05:58.147" v="167"/>
            <ac:picMkLst>
              <pc:docMk/>
              <pc:sldMasterMk cId="3588427678" sldId="2147484229"/>
              <pc:sldLayoutMk cId="3650358238" sldId="2147484584"/>
              <ac:picMk id="8" creationId="{477F048D-B495-824A-B82C-1A79F6D9762B}"/>
            </ac:picMkLst>
          </pc:picChg>
        </pc:sldLayoutChg>
        <pc:sldLayoutChg chg="addSp delSp modSp mod">
          <pc:chgData name="Justin Yoo" userId="72290f8e-9d14-4509-9bdc-6837d2b9e6e4" providerId="ADAL" clId="{E9EE7708-6656-5648-AE78-3DEE28448B2D}" dt="2020-10-14T02:07:02.785" v="177" actId="207"/>
          <pc:sldLayoutMkLst>
            <pc:docMk/>
            <pc:sldMasterMk cId="3588427678" sldId="2147484229"/>
            <pc:sldLayoutMk cId="1849598128" sldId="2147484610"/>
          </pc:sldLayoutMkLst>
          <pc:spChg chg="del">
            <ac:chgData name="Justin Yoo" userId="72290f8e-9d14-4509-9bdc-6837d2b9e6e4" providerId="ADAL" clId="{E9EE7708-6656-5648-AE78-3DEE28448B2D}" dt="2020-10-14T02:02:48.921" v="68" actId="478"/>
            <ac:spMkLst>
              <pc:docMk/>
              <pc:sldMasterMk cId="3588427678" sldId="2147484229"/>
              <pc:sldLayoutMk cId="1849598128" sldId="2147484610"/>
              <ac:spMk id="2" creationId="{D1320A99-8CA1-EE4B-B952-4435838724F2}"/>
            </ac:spMkLst>
          </pc:spChg>
          <pc:spChg chg="add mod">
            <ac:chgData name="Justin Yoo" userId="72290f8e-9d14-4509-9bdc-6837d2b9e6e4" providerId="ADAL" clId="{E9EE7708-6656-5648-AE78-3DEE28448B2D}" dt="2020-10-14T02:05:04.257" v="116" actId="207"/>
            <ac:spMkLst>
              <pc:docMk/>
              <pc:sldMasterMk cId="3588427678" sldId="2147484229"/>
              <pc:sldLayoutMk cId="1849598128" sldId="2147484610"/>
              <ac:spMk id="6" creationId="{19F8D68F-E5A3-BE48-80A6-1BB888AB3064}"/>
            </ac:spMkLst>
          </pc:spChg>
          <pc:spChg chg="mod">
            <ac:chgData name="Justin Yoo" userId="72290f8e-9d14-4509-9bdc-6837d2b9e6e4" providerId="ADAL" clId="{E9EE7708-6656-5648-AE78-3DEE28448B2D}" dt="2020-10-14T02:03:05.787" v="71" actId="14100"/>
            <ac:spMkLst>
              <pc:docMk/>
              <pc:sldMasterMk cId="3588427678" sldId="2147484229"/>
              <pc:sldLayoutMk cId="1849598128" sldId="2147484610"/>
              <ac:spMk id="8" creationId="{8C2E6DCA-1EBB-0541-94FB-A1501D05F402}"/>
            </ac:spMkLst>
          </pc:spChg>
          <pc:spChg chg="mod">
            <ac:chgData name="Justin Yoo" userId="72290f8e-9d14-4509-9bdc-6837d2b9e6e4" providerId="ADAL" clId="{E9EE7708-6656-5648-AE78-3DEE28448B2D}" dt="2020-10-14T02:07:02.785" v="177" actId="207"/>
            <ac:spMkLst>
              <pc:docMk/>
              <pc:sldMasterMk cId="3588427678" sldId="2147484229"/>
              <pc:sldLayoutMk cId="1849598128" sldId="2147484610"/>
              <ac:spMk id="9" creationId="{00000000-0000-0000-0000-000000000000}"/>
            </ac:spMkLst>
          </pc:spChg>
          <pc:grpChg chg="add mod">
            <ac:chgData name="Justin Yoo" userId="72290f8e-9d14-4509-9bdc-6837d2b9e6e4" providerId="ADAL" clId="{E9EE7708-6656-5648-AE78-3DEE28448B2D}" dt="2020-10-14T02:05:32.046" v="159" actId="1035"/>
            <ac:grpSpMkLst>
              <pc:docMk/>
              <pc:sldMasterMk cId="3588427678" sldId="2147484229"/>
              <pc:sldLayoutMk cId="1849598128" sldId="2147484610"/>
              <ac:grpSpMk id="10" creationId="{B4E958A1-1BD2-CE4B-A733-00D97EB8C578}"/>
            </ac:grpSpMkLst>
          </pc:grpChg>
          <pc:picChg chg="add mod">
            <ac:chgData name="Justin Yoo" userId="72290f8e-9d14-4509-9bdc-6837d2b9e6e4" providerId="ADAL" clId="{E9EE7708-6656-5648-AE78-3DEE28448B2D}" dt="2020-10-14T02:04:55.873" v="85" actId="554"/>
            <ac:picMkLst>
              <pc:docMk/>
              <pc:sldMasterMk cId="3588427678" sldId="2147484229"/>
              <pc:sldLayoutMk cId="1849598128" sldId="2147484610"/>
              <ac:picMk id="4" creationId="{C1819CFA-94B9-4745-8F11-832D8AA27EED}"/>
            </ac:picMkLst>
          </pc:picChg>
          <pc:picChg chg="del">
            <ac:chgData name="Justin Yoo" userId="72290f8e-9d14-4509-9bdc-6837d2b9e6e4" providerId="ADAL" clId="{E9EE7708-6656-5648-AE78-3DEE28448B2D}" dt="2020-10-14T02:02:51.759" v="69" actId="478"/>
            <ac:picMkLst>
              <pc:docMk/>
              <pc:sldMasterMk cId="3588427678" sldId="2147484229"/>
              <pc:sldLayoutMk cId="1849598128" sldId="2147484610"/>
              <ac:picMk id="7" creationId="{9E827B05-1B7A-9245-A149-630AC3D8A3A1}"/>
            </ac:picMkLst>
          </pc:picChg>
        </pc:sldLayoutChg>
        <pc:sldLayoutChg chg="addSp delSp mod">
          <pc:chgData name="Justin Yoo" userId="72290f8e-9d14-4509-9bdc-6837d2b9e6e4" providerId="ADAL" clId="{E9EE7708-6656-5648-AE78-3DEE28448B2D}" dt="2020-10-14T02:14:25.419" v="211" actId="478"/>
          <pc:sldLayoutMkLst>
            <pc:docMk/>
            <pc:sldMasterMk cId="3588427678" sldId="2147484229"/>
            <pc:sldLayoutMk cId="1308856586" sldId="2147484751"/>
          </pc:sldLayoutMkLst>
          <pc:spChg chg="add del">
            <ac:chgData name="Justin Yoo" userId="72290f8e-9d14-4509-9bdc-6837d2b9e6e4" providerId="ADAL" clId="{E9EE7708-6656-5648-AE78-3DEE28448B2D}" dt="2020-10-14T02:14:25.419" v="211" actId="478"/>
            <ac:spMkLst>
              <pc:docMk/>
              <pc:sldMasterMk cId="3588427678" sldId="2147484229"/>
              <pc:sldLayoutMk cId="1308856586" sldId="2147484751"/>
              <ac:spMk id="7" creationId="{CC6E92E5-E859-445F-856B-33F974FA3AC2}"/>
            </ac:spMkLst>
          </pc:spChg>
        </pc:sldLayoutChg>
        <pc:sldLayoutChg chg="modSp mod">
          <pc:chgData name="Justin Yoo" userId="72290f8e-9d14-4509-9bdc-6837d2b9e6e4" providerId="ADAL" clId="{E9EE7708-6656-5648-AE78-3DEE28448B2D}" dt="2020-10-14T02:09:21.495" v="195" actId="692"/>
          <pc:sldLayoutMkLst>
            <pc:docMk/>
            <pc:sldMasterMk cId="3588427678" sldId="2147484229"/>
            <pc:sldLayoutMk cId="2067935070" sldId="2147484784"/>
          </pc:sldLayoutMkLst>
          <pc:cxnChg chg="mod">
            <ac:chgData name="Justin Yoo" userId="72290f8e-9d14-4509-9bdc-6837d2b9e6e4" providerId="ADAL" clId="{E9EE7708-6656-5648-AE78-3DEE28448B2D}" dt="2020-10-14T02:09:21.495" v="195" actId="692"/>
            <ac:cxnSpMkLst>
              <pc:docMk/>
              <pc:sldMasterMk cId="3588427678" sldId="2147484229"/>
              <pc:sldLayoutMk cId="2067935070" sldId="2147484784"/>
              <ac:cxnSpMk id="4" creationId="{B9FD800B-7DF4-487A-ADA4-F44FB0D5A337}"/>
            </ac:cxnSpMkLst>
          </pc:cxnChg>
        </pc:sldLayoutChg>
        <pc:sldLayoutChg chg="modSp mod">
          <pc:chgData name="Justin Yoo" userId="72290f8e-9d14-4509-9bdc-6837d2b9e6e4" providerId="ADAL" clId="{E9EE7708-6656-5648-AE78-3DEE28448B2D}" dt="2020-10-14T02:09:29.271" v="196" actId="692"/>
          <pc:sldLayoutMkLst>
            <pc:docMk/>
            <pc:sldMasterMk cId="3588427678" sldId="2147484229"/>
            <pc:sldLayoutMk cId="1165025546" sldId="2147484787"/>
          </pc:sldLayoutMkLst>
          <pc:cxnChg chg="mod">
            <ac:chgData name="Justin Yoo" userId="72290f8e-9d14-4509-9bdc-6837d2b9e6e4" providerId="ADAL" clId="{E9EE7708-6656-5648-AE78-3DEE28448B2D}" dt="2020-10-14T02:09:29.271" v="196" actId="692"/>
            <ac:cxnSpMkLst>
              <pc:docMk/>
              <pc:sldMasterMk cId="3588427678" sldId="2147484229"/>
              <pc:sldLayoutMk cId="1165025546" sldId="2147484787"/>
              <ac:cxnSpMk id="5" creationId="{C35867F2-3994-4092-B53B-5792FEE69887}"/>
            </ac:cxnSpMkLst>
          </pc:cxnChg>
        </pc:sldLayoutChg>
        <pc:sldLayoutChg chg="addSp delSp modSp mod">
          <pc:chgData name="Justin Yoo" userId="72290f8e-9d14-4509-9bdc-6837d2b9e6e4" providerId="ADAL" clId="{E9EE7708-6656-5648-AE78-3DEE28448B2D}" dt="2020-10-14T02:02:24.533" v="67" actId="478"/>
          <pc:sldLayoutMkLst>
            <pc:docMk/>
            <pc:sldMasterMk cId="3588427678" sldId="2147484229"/>
            <pc:sldLayoutMk cId="720764375" sldId="2147484832"/>
          </pc:sldLayoutMkLst>
          <pc:spChg chg="mod">
            <ac:chgData name="Justin Yoo" userId="72290f8e-9d14-4509-9bdc-6837d2b9e6e4" providerId="ADAL" clId="{E9EE7708-6656-5648-AE78-3DEE28448B2D}" dt="2020-10-14T01:29:39.628" v="49" actId="14100"/>
            <ac:spMkLst>
              <pc:docMk/>
              <pc:sldMasterMk cId="3588427678" sldId="2147484229"/>
              <pc:sldLayoutMk cId="720764375" sldId="2147484832"/>
              <ac:spMk id="4" creationId="{6E5D6A74-21F1-824D-BAC2-3DEC6B367427}"/>
            </ac:spMkLst>
          </pc:spChg>
          <pc:spChg chg="add del mod">
            <ac:chgData name="Justin Yoo" userId="72290f8e-9d14-4509-9bdc-6837d2b9e6e4" providerId="ADAL" clId="{E9EE7708-6656-5648-AE78-3DEE28448B2D}" dt="2020-10-14T02:02:24.533" v="67" actId="478"/>
            <ac:spMkLst>
              <pc:docMk/>
              <pc:sldMasterMk cId="3588427678" sldId="2147484229"/>
              <pc:sldLayoutMk cId="720764375" sldId="2147484832"/>
              <ac:spMk id="6" creationId="{727AFDDA-32D5-6445-AA6C-3C9890127751}"/>
            </ac:spMkLst>
          </pc:spChg>
          <pc:picChg chg="del">
            <ac:chgData name="Justin Yoo" userId="72290f8e-9d14-4509-9bdc-6837d2b9e6e4" providerId="ADAL" clId="{E9EE7708-6656-5648-AE78-3DEE28448B2D}" dt="2020-10-14T01:29:44.947" v="50" actId="478"/>
            <ac:picMkLst>
              <pc:docMk/>
              <pc:sldMasterMk cId="3588427678" sldId="2147484229"/>
              <pc:sldLayoutMk cId="720764375" sldId="2147484832"/>
              <ac:picMk id="3" creationId="{8DCE1DDD-1C95-844A-B667-430629F25CD1}"/>
            </ac:picMkLst>
          </pc:picChg>
          <pc:picChg chg="add mod">
            <ac:chgData name="Justin Yoo" userId="72290f8e-9d14-4509-9bdc-6837d2b9e6e4" providerId="ADAL" clId="{E9EE7708-6656-5648-AE78-3DEE28448B2D}" dt="2020-10-14T01:30:15.140" v="54" actId="14100"/>
            <ac:picMkLst>
              <pc:docMk/>
              <pc:sldMasterMk cId="3588427678" sldId="2147484229"/>
              <pc:sldLayoutMk cId="720764375" sldId="2147484832"/>
              <ac:picMk id="5" creationId="{889C6B6D-E21A-3245-B5BE-760C03D8D753}"/>
            </ac:picMkLst>
          </pc:picChg>
        </pc:sldLayoutChg>
        <pc:sldLayoutChg chg="modSp mod">
          <pc:chgData name="Justin Yoo" userId="72290f8e-9d14-4509-9bdc-6837d2b9e6e4" providerId="ADAL" clId="{E9EE7708-6656-5648-AE78-3DEE28448B2D}" dt="2020-10-14T02:07:23.601" v="179" actId="207"/>
          <pc:sldLayoutMkLst>
            <pc:docMk/>
            <pc:sldMasterMk cId="3588427678" sldId="2147484229"/>
            <pc:sldLayoutMk cId="2366284859" sldId="2147484840"/>
          </pc:sldLayoutMkLst>
          <pc:spChg chg="mod">
            <ac:chgData name="Justin Yoo" userId="72290f8e-9d14-4509-9bdc-6837d2b9e6e4" providerId="ADAL" clId="{E9EE7708-6656-5648-AE78-3DEE28448B2D}" dt="2020-10-14T02:07:23.601" v="179" actId="207"/>
            <ac:spMkLst>
              <pc:docMk/>
              <pc:sldMasterMk cId="3588427678" sldId="2147484229"/>
              <pc:sldLayoutMk cId="2366284859" sldId="2147484840"/>
              <ac:spMk id="14" creationId="{DCDEE8D0-E922-FD45-8DFA-8A15BCC80ED5}"/>
            </ac:spMkLst>
          </pc:spChg>
        </pc:sldLayoutChg>
        <pc:sldLayoutChg chg="modSp mod">
          <pc:chgData name="Justin Yoo" userId="72290f8e-9d14-4509-9bdc-6837d2b9e6e4" providerId="ADAL" clId="{E9EE7708-6656-5648-AE78-3DEE28448B2D}" dt="2020-10-14T02:07:54.944" v="182" actId="207"/>
          <pc:sldLayoutMkLst>
            <pc:docMk/>
            <pc:sldMasterMk cId="3588427678" sldId="2147484229"/>
            <pc:sldLayoutMk cId="2103864937" sldId="2147484841"/>
          </pc:sldLayoutMkLst>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14" creationId="{DCDEE8D0-E922-FD45-8DFA-8A15BCC80ED5}"/>
            </ac:spMkLst>
          </pc:spChg>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30" creationId="{B410D8D3-85A2-B64C-8408-7D796D18CCBE}"/>
            </ac:spMkLst>
          </pc:spChg>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34" creationId="{9D3F92D6-00CD-D440-A6C8-E7B5C9FC5F18}"/>
            </ac:spMkLst>
          </pc:spChg>
          <pc:spChg chg="mod">
            <ac:chgData name="Justin Yoo" userId="72290f8e-9d14-4509-9bdc-6837d2b9e6e4" providerId="ADAL" clId="{E9EE7708-6656-5648-AE78-3DEE28448B2D}" dt="2020-10-14T02:07:54.944" v="182" actId="207"/>
            <ac:spMkLst>
              <pc:docMk/>
              <pc:sldMasterMk cId="3588427678" sldId="2147484229"/>
              <pc:sldLayoutMk cId="2103864937" sldId="2147484841"/>
              <ac:spMk id="38" creationId="{6C309DA8-D206-7347-A135-B6D3722260E4}"/>
            </ac:spMkLst>
          </pc:spChg>
        </pc:sldLayoutChg>
        <pc:sldLayoutChg chg="modSp mod">
          <pc:chgData name="Justin Yoo" userId="72290f8e-9d14-4509-9bdc-6837d2b9e6e4" providerId="ADAL" clId="{E9EE7708-6656-5648-AE78-3DEE28448B2D}" dt="2020-10-14T02:08:03.917" v="183" actId="207"/>
          <pc:sldLayoutMkLst>
            <pc:docMk/>
            <pc:sldMasterMk cId="3588427678" sldId="2147484229"/>
            <pc:sldLayoutMk cId="1461951967" sldId="2147484842"/>
          </pc:sldLayoutMkLst>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14" creationId="{DCDEE8D0-E922-FD45-8DFA-8A15BCC80ED5}"/>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21" creationId="{1AEB8D59-47DA-6849-A0FA-9AAB4F9EA41A}"/>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30" creationId="{B410D8D3-85A2-B64C-8408-7D796D18CCBE}"/>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34" creationId="{9D3F92D6-00CD-D440-A6C8-E7B5C9FC5F18}"/>
            </ac:spMkLst>
          </pc:spChg>
          <pc:spChg chg="mod">
            <ac:chgData name="Justin Yoo" userId="72290f8e-9d14-4509-9bdc-6837d2b9e6e4" providerId="ADAL" clId="{E9EE7708-6656-5648-AE78-3DEE28448B2D}" dt="2020-10-14T02:08:03.917" v="183" actId="207"/>
            <ac:spMkLst>
              <pc:docMk/>
              <pc:sldMasterMk cId="3588427678" sldId="2147484229"/>
              <pc:sldLayoutMk cId="1461951967" sldId="2147484842"/>
              <ac:spMk id="38" creationId="{6C309DA8-D206-7347-A135-B6D3722260E4}"/>
            </ac:spMkLst>
          </pc:spChg>
        </pc:sldLayoutChg>
        <pc:sldLayoutChg chg="modSp mod">
          <pc:chgData name="Justin Yoo" userId="72290f8e-9d14-4509-9bdc-6837d2b9e6e4" providerId="ADAL" clId="{E9EE7708-6656-5648-AE78-3DEE28448B2D}" dt="2020-10-14T02:08:32.200" v="187" actId="692"/>
          <pc:sldLayoutMkLst>
            <pc:docMk/>
            <pc:sldMasterMk cId="3588427678" sldId="2147484229"/>
            <pc:sldLayoutMk cId="1105923322" sldId="2147484844"/>
          </pc:sldLayoutMkLst>
          <pc:spChg chg="mod">
            <ac:chgData name="Justin Yoo" userId="72290f8e-9d14-4509-9bdc-6837d2b9e6e4" providerId="ADAL" clId="{E9EE7708-6656-5648-AE78-3DEE28448B2D}" dt="2020-10-14T02:08:28.582" v="186" actId="207"/>
            <ac:spMkLst>
              <pc:docMk/>
              <pc:sldMasterMk cId="3588427678" sldId="2147484229"/>
              <pc:sldLayoutMk cId="1105923322" sldId="2147484844"/>
              <ac:spMk id="15" creationId="{9E3AFC00-9C82-4F4F-9171-01BC54B3377F}"/>
            </ac:spMkLst>
          </pc:spChg>
          <pc:cxnChg chg="mod">
            <ac:chgData name="Justin Yoo" userId="72290f8e-9d14-4509-9bdc-6837d2b9e6e4" providerId="ADAL" clId="{E9EE7708-6656-5648-AE78-3DEE28448B2D}" dt="2020-10-14T02:08:32.200" v="187" actId="692"/>
            <ac:cxnSpMkLst>
              <pc:docMk/>
              <pc:sldMasterMk cId="3588427678" sldId="2147484229"/>
              <pc:sldLayoutMk cId="1105923322" sldId="2147484844"/>
              <ac:cxnSpMk id="14" creationId="{6EEF97BD-699F-8644-8F99-FB2AF349016F}"/>
            </ac:cxnSpMkLst>
          </pc:cxnChg>
        </pc:sldLayoutChg>
        <pc:sldLayoutChg chg="modSp mod">
          <pc:chgData name="Justin Yoo" userId="72290f8e-9d14-4509-9bdc-6837d2b9e6e4" providerId="ADAL" clId="{E9EE7708-6656-5648-AE78-3DEE28448B2D}" dt="2020-10-14T02:08:42.433" v="189" actId="207"/>
          <pc:sldLayoutMkLst>
            <pc:docMk/>
            <pc:sldMasterMk cId="3588427678" sldId="2147484229"/>
            <pc:sldLayoutMk cId="717977233" sldId="2147484845"/>
          </pc:sldLayoutMkLst>
          <pc:spChg chg="mod">
            <ac:chgData name="Justin Yoo" userId="72290f8e-9d14-4509-9bdc-6837d2b9e6e4" providerId="ADAL" clId="{E9EE7708-6656-5648-AE78-3DEE28448B2D}" dt="2020-10-14T02:08:42.433" v="189" actId="207"/>
            <ac:spMkLst>
              <pc:docMk/>
              <pc:sldMasterMk cId="3588427678" sldId="2147484229"/>
              <pc:sldLayoutMk cId="717977233" sldId="2147484845"/>
              <ac:spMk id="15" creationId="{9E3AFC00-9C82-4F4F-9171-01BC54B3377F}"/>
            </ac:spMkLst>
          </pc:spChg>
          <pc:cxnChg chg="mod">
            <ac:chgData name="Justin Yoo" userId="72290f8e-9d14-4509-9bdc-6837d2b9e6e4" providerId="ADAL" clId="{E9EE7708-6656-5648-AE78-3DEE28448B2D}" dt="2020-10-14T02:08:37.853" v="188" actId="692"/>
            <ac:cxnSpMkLst>
              <pc:docMk/>
              <pc:sldMasterMk cId="3588427678" sldId="2147484229"/>
              <pc:sldLayoutMk cId="717977233" sldId="2147484845"/>
              <ac:cxnSpMk id="14" creationId="{6EEF97BD-699F-8644-8F99-FB2AF349016F}"/>
            </ac:cxnSpMkLst>
          </pc:cxnChg>
        </pc:sldLayoutChg>
        <pc:sldLayoutChg chg="modSp mod">
          <pc:chgData name="Justin Yoo" userId="72290f8e-9d14-4509-9bdc-6837d2b9e6e4" providerId="ADAL" clId="{E9EE7708-6656-5648-AE78-3DEE28448B2D}" dt="2020-10-14T02:08:51.382" v="191" actId="692"/>
          <pc:sldLayoutMkLst>
            <pc:docMk/>
            <pc:sldMasterMk cId="3588427678" sldId="2147484229"/>
            <pc:sldLayoutMk cId="2452244232" sldId="2147484846"/>
          </pc:sldLayoutMkLst>
          <pc:spChg chg="mod">
            <ac:chgData name="Justin Yoo" userId="72290f8e-9d14-4509-9bdc-6837d2b9e6e4" providerId="ADAL" clId="{E9EE7708-6656-5648-AE78-3DEE28448B2D}" dt="2020-10-14T02:08:47.914" v="190" actId="207"/>
            <ac:spMkLst>
              <pc:docMk/>
              <pc:sldMasterMk cId="3588427678" sldId="2147484229"/>
              <pc:sldLayoutMk cId="2452244232" sldId="2147484846"/>
              <ac:spMk id="15" creationId="{9E3AFC00-9C82-4F4F-9171-01BC54B3377F}"/>
            </ac:spMkLst>
          </pc:spChg>
          <pc:cxnChg chg="mod">
            <ac:chgData name="Justin Yoo" userId="72290f8e-9d14-4509-9bdc-6837d2b9e6e4" providerId="ADAL" clId="{E9EE7708-6656-5648-AE78-3DEE28448B2D}" dt="2020-10-14T02:08:51.382" v="191" actId="692"/>
            <ac:cxnSpMkLst>
              <pc:docMk/>
              <pc:sldMasterMk cId="3588427678" sldId="2147484229"/>
              <pc:sldLayoutMk cId="2452244232" sldId="2147484846"/>
              <ac:cxnSpMk id="14" creationId="{6EEF97BD-699F-8644-8F99-FB2AF349016F}"/>
            </ac:cxnSpMkLst>
          </pc:cxnChg>
        </pc:sldLayoutChg>
        <pc:sldLayoutChg chg="modSp mod">
          <pc:chgData name="Justin Yoo" userId="72290f8e-9d14-4509-9bdc-6837d2b9e6e4" providerId="ADAL" clId="{E9EE7708-6656-5648-AE78-3DEE28448B2D}" dt="2020-10-14T02:08:57.950" v="192" actId="207"/>
          <pc:sldLayoutMkLst>
            <pc:docMk/>
            <pc:sldMasterMk cId="3588427678" sldId="2147484229"/>
            <pc:sldLayoutMk cId="2013682745" sldId="2147484847"/>
          </pc:sldLayoutMkLst>
          <pc:spChg chg="mod">
            <ac:chgData name="Justin Yoo" userId="72290f8e-9d14-4509-9bdc-6837d2b9e6e4" providerId="ADAL" clId="{E9EE7708-6656-5648-AE78-3DEE28448B2D}" dt="2020-10-14T02:08:57.950" v="192" actId="207"/>
            <ac:spMkLst>
              <pc:docMk/>
              <pc:sldMasterMk cId="3588427678" sldId="2147484229"/>
              <pc:sldLayoutMk cId="2013682745" sldId="2147484847"/>
              <ac:spMk id="15" creationId="{9E3AFC00-9C82-4F4F-9171-01BC54B3377F}"/>
            </ac:spMkLst>
          </pc:spChg>
        </pc:sldLayoutChg>
        <pc:sldLayoutChg chg="modSp mod">
          <pc:chgData name="Justin Yoo" userId="72290f8e-9d14-4509-9bdc-6837d2b9e6e4" providerId="ADAL" clId="{E9EE7708-6656-5648-AE78-3DEE28448B2D}" dt="2020-10-14T02:07:07.531" v="178" actId="207"/>
          <pc:sldLayoutMkLst>
            <pc:docMk/>
            <pc:sldMasterMk cId="3588427678" sldId="2147484229"/>
            <pc:sldLayoutMk cId="4031308772" sldId="2147484849"/>
          </pc:sldLayoutMkLst>
          <pc:spChg chg="mod">
            <ac:chgData name="Justin Yoo" userId="72290f8e-9d14-4509-9bdc-6837d2b9e6e4" providerId="ADAL" clId="{E9EE7708-6656-5648-AE78-3DEE28448B2D}" dt="2020-10-14T02:07:07.531" v="178" actId="207"/>
            <ac:spMkLst>
              <pc:docMk/>
              <pc:sldMasterMk cId="3588427678" sldId="2147484229"/>
              <pc:sldLayoutMk cId="4031308772" sldId="2147484849"/>
              <ac:spMk id="9" creationId="{00000000-0000-0000-0000-000000000000}"/>
            </ac:spMkLst>
          </pc:spChg>
        </pc:sldLayoutChg>
        <pc:sldLayoutChg chg="modSp mod">
          <pc:chgData name="Justin Yoo" userId="72290f8e-9d14-4509-9bdc-6837d2b9e6e4" providerId="ADAL" clId="{E9EE7708-6656-5648-AE78-3DEE28448B2D}" dt="2020-10-14T02:07:42.335" v="181" actId="207"/>
          <pc:sldLayoutMkLst>
            <pc:docMk/>
            <pc:sldMasterMk cId="3588427678" sldId="2147484229"/>
            <pc:sldLayoutMk cId="2897328570" sldId="2147484864"/>
          </pc:sldLayoutMkLst>
          <pc:spChg chg="mod">
            <ac:chgData name="Justin Yoo" userId="72290f8e-9d14-4509-9bdc-6837d2b9e6e4" providerId="ADAL" clId="{E9EE7708-6656-5648-AE78-3DEE28448B2D}" dt="2020-10-14T02:07:42.335" v="181" actId="207"/>
            <ac:spMkLst>
              <pc:docMk/>
              <pc:sldMasterMk cId="3588427678" sldId="2147484229"/>
              <pc:sldLayoutMk cId="2897328570" sldId="2147484864"/>
              <ac:spMk id="14" creationId="{DCDEE8D0-E922-FD45-8DFA-8A15BCC80ED5}"/>
            </ac:spMkLst>
          </pc:spChg>
          <pc:spChg chg="mod">
            <ac:chgData name="Justin Yoo" userId="72290f8e-9d14-4509-9bdc-6837d2b9e6e4" providerId="ADAL" clId="{E9EE7708-6656-5648-AE78-3DEE28448B2D}" dt="2020-10-14T02:07:42.335" v="181" actId="207"/>
            <ac:spMkLst>
              <pc:docMk/>
              <pc:sldMasterMk cId="3588427678" sldId="2147484229"/>
              <pc:sldLayoutMk cId="2897328570" sldId="2147484864"/>
              <ac:spMk id="19" creationId="{C4CDEB42-0C04-994C-82BB-D430A9FFD8ED}"/>
            </ac:spMkLst>
          </pc:spChg>
          <pc:spChg chg="mod">
            <ac:chgData name="Justin Yoo" userId="72290f8e-9d14-4509-9bdc-6837d2b9e6e4" providerId="ADAL" clId="{E9EE7708-6656-5648-AE78-3DEE28448B2D}" dt="2020-10-14T02:07:42.335" v="181" actId="207"/>
            <ac:spMkLst>
              <pc:docMk/>
              <pc:sldMasterMk cId="3588427678" sldId="2147484229"/>
              <pc:sldLayoutMk cId="2897328570" sldId="2147484864"/>
              <ac:spMk id="23" creationId="{9472401F-8AE6-564F-8EE8-FB26A07D381F}"/>
            </ac:spMkLst>
          </pc:spChg>
        </pc:sldLayoutChg>
        <pc:sldLayoutChg chg="modSp mod">
          <pc:chgData name="Justin Yoo" userId="72290f8e-9d14-4509-9bdc-6837d2b9e6e4" providerId="ADAL" clId="{E9EE7708-6656-5648-AE78-3DEE28448B2D}" dt="2020-10-14T02:07:32.180" v="180" actId="207"/>
          <pc:sldLayoutMkLst>
            <pc:docMk/>
            <pc:sldMasterMk cId="3588427678" sldId="2147484229"/>
            <pc:sldLayoutMk cId="567898279" sldId="2147484865"/>
          </pc:sldLayoutMkLst>
          <pc:spChg chg="mod">
            <ac:chgData name="Justin Yoo" userId="72290f8e-9d14-4509-9bdc-6837d2b9e6e4" providerId="ADAL" clId="{E9EE7708-6656-5648-AE78-3DEE28448B2D}" dt="2020-10-14T02:07:32.180" v="180" actId="207"/>
            <ac:spMkLst>
              <pc:docMk/>
              <pc:sldMasterMk cId="3588427678" sldId="2147484229"/>
              <pc:sldLayoutMk cId="567898279" sldId="2147484865"/>
              <ac:spMk id="14" creationId="{DCDEE8D0-E922-FD45-8DFA-8A15BCC80ED5}"/>
            </ac:spMkLst>
          </pc:spChg>
        </pc:sldLayoutChg>
        <pc:sldLayoutChg chg="modSp">
          <pc:chgData name="Justin Yoo" userId="72290f8e-9d14-4509-9bdc-6837d2b9e6e4" providerId="ADAL" clId="{E9EE7708-6656-5648-AE78-3DEE28448B2D}" dt="2020-10-14T02:14:01.549" v="209" actId="11530"/>
          <pc:sldLayoutMkLst>
            <pc:docMk/>
            <pc:sldMasterMk cId="3588427678" sldId="2147484229"/>
            <pc:sldLayoutMk cId="3701512332" sldId="2147485096"/>
          </pc:sldLayoutMkLst>
          <pc:spChg chg="mod">
            <ac:chgData name="Justin Yoo" userId="72290f8e-9d14-4509-9bdc-6837d2b9e6e4" providerId="ADAL" clId="{E9EE7708-6656-5648-AE78-3DEE28448B2D}" dt="2020-10-14T02:14:01.549" v="209" actId="11530"/>
            <ac:spMkLst>
              <pc:docMk/>
              <pc:sldMasterMk cId="3588427678" sldId="2147484229"/>
              <pc:sldLayoutMk cId="3701512332" sldId="2147485096"/>
              <ac:spMk id="7" creationId="{CC6E92E5-E859-445F-856B-33F974FA3AC2}"/>
            </ac:spMkLst>
          </pc:spChg>
        </pc:sldLayoutChg>
        <pc:sldLayoutChg chg="addSp delSp modSp mod">
          <pc:chgData name="Justin Yoo" userId="72290f8e-9d14-4509-9bdc-6837d2b9e6e4" providerId="ADAL" clId="{E9EE7708-6656-5648-AE78-3DEE28448B2D}" dt="2020-10-14T02:18:46.870" v="353" actId="207"/>
          <pc:sldLayoutMkLst>
            <pc:docMk/>
            <pc:sldMasterMk cId="3588427678" sldId="2147484229"/>
            <pc:sldLayoutMk cId="3890476745" sldId="2147485097"/>
          </pc:sldLayoutMkLst>
          <pc:spChg chg="add mod">
            <ac:chgData name="Justin Yoo" userId="72290f8e-9d14-4509-9bdc-6837d2b9e6e4" providerId="ADAL" clId="{E9EE7708-6656-5648-AE78-3DEE28448B2D}" dt="2020-10-14T02:18:46.870" v="353" actId="207"/>
            <ac:spMkLst>
              <pc:docMk/>
              <pc:sldMasterMk cId="3588427678" sldId="2147484229"/>
              <pc:sldLayoutMk cId="3890476745" sldId="2147485097"/>
              <ac:spMk id="8" creationId="{26BFC101-46AA-434B-A137-7A9D94EF5E7A}"/>
            </ac:spMkLst>
          </pc:spChg>
          <pc:picChg chg="add del">
            <ac:chgData name="Justin Yoo" userId="72290f8e-9d14-4509-9bdc-6837d2b9e6e4" providerId="ADAL" clId="{E9EE7708-6656-5648-AE78-3DEE28448B2D}" dt="2020-10-14T02:11:12.777" v="200" actId="478"/>
            <ac:picMkLst>
              <pc:docMk/>
              <pc:sldMasterMk cId="3588427678" sldId="2147484229"/>
              <pc:sldLayoutMk cId="3890476745" sldId="2147485097"/>
              <ac:picMk id="2" creationId="{84A0EDFE-C8BB-924D-8373-46655C463795}"/>
            </ac:picMkLst>
          </pc:picChg>
          <pc:picChg chg="del">
            <ac:chgData name="Justin Yoo" userId="72290f8e-9d14-4509-9bdc-6837d2b9e6e4" providerId="ADAL" clId="{E9EE7708-6656-5648-AE78-3DEE28448B2D}" dt="2020-10-14T02:10:21.868" v="198" actId="478"/>
            <ac:picMkLst>
              <pc:docMk/>
              <pc:sldMasterMk cId="3588427678" sldId="2147484229"/>
              <pc:sldLayoutMk cId="3890476745" sldId="2147485097"/>
              <ac:picMk id="3" creationId="{6DC0B4F8-3272-ED4A-8BBC-7A9B95621E78}"/>
            </ac:picMkLst>
          </pc:picChg>
          <pc:picChg chg="add mod">
            <ac:chgData name="Justin Yoo" userId="72290f8e-9d14-4509-9bdc-6837d2b9e6e4" providerId="ADAL" clId="{E9EE7708-6656-5648-AE78-3DEE28448B2D}" dt="2020-10-14T02:12:46.790" v="205" actId="12789"/>
            <ac:picMkLst>
              <pc:docMk/>
              <pc:sldMasterMk cId="3588427678" sldId="2147484229"/>
              <pc:sldLayoutMk cId="3890476745" sldId="2147485097"/>
              <ac:picMk id="6" creationId="{023840EE-6376-E648-8E9C-76043A5B405C}"/>
            </ac:picMkLst>
          </pc:picChg>
        </pc:sldLayoutChg>
      </pc:sldMasterChg>
    </pc:docChg>
  </pc:docChgLst>
  <pc:docChgLst>
    <pc:chgData name="Justin Yoo" userId="72290f8e-9d14-4509-9bdc-6837d2b9e6e4" providerId="ADAL" clId="{8C5764C4-2BFE-CC4B-97B9-477B905DB593}"/>
    <pc:docChg chg="undo custSel addSld delSld modSld sldOrd modSection">
      <pc:chgData name="Justin Yoo" userId="72290f8e-9d14-4509-9bdc-6837d2b9e6e4" providerId="ADAL" clId="{8C5764C4-2BFE-CC4B-97B9-477B905DB593}" dt="2020-10-18T14:17:34.373" v="4576" actId="20577"/>
      <pc:docMkLst>
        <pc:docMk/>
      </pc:docMkLst>
      <pc:sldChg chg="addSp delSp modSp mod modClrScheme chgLayout">
        <pc:chgData name="Justin Yoo" userId="72290f8e-9d14-4509-9bdc-6837d2b9e6e4" providerId="ADAL" clId="{8C5764C4-2BFE-CC4B-97B9-477B905DB593}" dt="2020-10-14T02:31:24.526" v="174" actId="207"/>
        <pc:sldMkLst>
          <pc:docMk/>
          <pc:sldMk cId="3602752880" sldId="257"/>
        </pc:sldMkLst>
        <pc:spChg chg="add del mod">
          <ac:chgData name="Justin Yoo" userId="72290f8e-9d14-4509-9bdc-6837d2b9e6e4" providerId="ADAL" clId="{8C5764C4-2BFE-CC4B-97B9-477B905DB593}" dt="2020-10-14T02:30:06.287" v="149" actId="700"/>
          <ac:spMkLst>
            <pc:docMk/>
            <pc:sldMk cId="3602752880" sldId="257"/>
            <ac:spMk id="2" creationId="{554CE5E8-5267-1748-AAB2-8812311C4E9D}"/>
          </ac:spMkLst>
        </pc:spChg>
        <pc:spChg chg="add del mod">
          <ac:chgData name="Justin Yoo" userId="72290f8e-9d14-4509-9bdc-6837d2b9e6e4" providerId="ADAL" clId="{8C5764C4-2BFE-CC4B-97B9-477B905DB593}" dt="2020-10-14T02:30:06.287" v="149" actId="700"/>
          <ac:spMkLst>
            <pc:docMk/>
            <pc:sldMk cId="3602752880" sldId="257"/>
            <ac:spMk id="3" creationId="{D737596D-A919-9E44-8F18-B12575A4E146}"/>
          </ac:spMkLst>
        </pc:spChg>
        <pc:spChg chg="add del mod">
          <ac:chgData name="Justin Yoo" userId="72290f8e-9d14-4509-9bdc-6837d2b9e6e4" providerId="ADAL" clId="{8C5764C4-2BFE-CC4B-97B9-477B905DB593}" dt="2020-10-14T02:30:06.287" v="149" actId="700"/>
          <ac:spMkLst>
            <pc:docMk/>
            <pc:sldMk cId="3602752880" sldId="257"/>
            <ac:spMk id="4" creationId="{938279D6-5833-2742-8DED-79AF8CADA08C}"/>
          </ac:spMkLst>
        </pc:spChg>
        <pc:spChg chg="add mod">
          <ac:chgData name="Justin Yoo" userId="72290f8e-9d14-4509-9bdc-6837d2b9e6e4" providerId="ADAL" clId="{8C5764C4-2BFE-CC4B-97B9-477B905DB593}" dt="2020-10-14T02:31:24.526" v="174" actId="207"/>
          <ac:spMkLst>
            <pc:docMk/>
            <pc:sldMk cId="3602752880" sldId="257"/>
            <ac:spMk id="7" creationId="{5B75F5F4-F04E-7E43-B797-C2D3978642B7}"/>
          </ac:spMkLst>
        </pc:spChg>
        <pc:picChg chg="add mod">
          <ac:chgData name="Justin Yoo" userId="72290f8e-9d14-4509-9bdc-6837d2b9e6e4" providerId="ADAL" clId="{8C5764C4-2BFE-CC4B-97B9-477B905DB593}" dt="2020-10-14T02:30:30.496" v="153" actId="14100"/>
          <ac:picMkLst>
            <pc:docMk/>
            <pc:sldMk cId="3602752880" sldId="257"/>
            <ac:picMk id="6" creationId="{BA43F62A-1087-4140-B9A2-D98518092403}"/>
          </ac:picMkLst>
        </pc:picChg>
      </pc:sldChg>
      <pc:sldChg chg="modSp mod">
        <pc:chgData name="Justin Yoo" userId="72290f8e-9d14-4509-9bdc-6837d2b9e6e4" providerId="ADAL" clId="{8C5764C4-2BFE-CC4B-97B9-477B905DB593}" dt="2020-10-14T02:24:20.713" v="36" actId="20577"/>
        <pc:sldMkLst>
          <pc:docMk/>
          <pc:sldMk cId="3581431054" sldId="258"/>
        </pc:sldMkLst>
        <pc:spChg chg="mod">
          <ac:chgData name="Justin Yoo" userId="72290f8e-9d14-4509-9bdc-6837d2b9e6e4" providerId="ADAL" clId="{8C5764C4-2BFE-CC4B-97B9-477B905DB593}" dt="2020-10-14T02:23:26.945" v="22" actId="20577"/>
          <ac:spMkLst>
            <pc:docMk/>
            <pc:sldMk cId="3581431054" sldId="258"/>
            <ac:spMk id="4" creationId="{528956CC-4539-E746-8F59-808DF3815F1C}"/>
          </ac:spMkLst>
        </pc:spChg>
        <pc:spChg chg="mod">
          <ac:chgData name="Justin Yoo" userId="72290f8e-9d14-4509-9bdc-6837d2b9e6e4" providerId="ADAL" clId="{8C5764C4-2BFE-CC4B-97B9-477B905DB593}" dt="2020-10-14T02:24:20.713" v="36" actId="20577"/>
          <ac:spMkLst>
            <pc:docMk/>
            <pc:sldMk cId="3581431054" sldId="258"/>
            <ac:spMk id="5" creationId="{704F347F-4CEC-3143-9A4F-966F31B0A776}"/>
          </ac:spMkLst>
        </pc:spChg>
      </pc:sldChg>
      <pc:sldChg chg="del">
        <pc:chgData name="Justin Yoo" userId="72290f8e-9d14-4509-9bdc-6837d2b9e6e4" providerId="ADAL" clId="{8C5764C4-2BFE-CC4B-97B9-477B905DB593}" dt="2020-10-14T02:23:37.697" v="23" actId="2696"/>
        <pc:sldMkLst>
          <pc:docMk/>
          <pc:sldMk cId="3612018860" sldId="259"/>
        </pc:sldMkLst>
      </pc:sldChg>
      <pc:sldChg chg="del">
        <pc:chgData name="Justin Yoo" userId="72290f8e-9d14-4509-9bdc-6837d2b9e6e4" providerId="ADAL" clId="{8C5764C4-2BFE-CC4B-97B9-477B905DB593}" dt="2020-10-14T02:23:37.697" v="23" actId="2696"/>
        <pc:sldMkLst>
          <pc:docMk/>
          <pc:sldMk cId="3833698184" sldId="261"/>
        </pc:sldMkLst>
      </pc:sldChg>
      <pc:sldChg chg="modSp mod">
        <pc:chgData name="Justin Yoo" userId="72290f8e-9d14-4509-9bdc-6837d2b9e6e4" providerId="ADAL" clId="{8C5764C4-2BFE-CC4B-97B9-477B905DB593}" dt="2020-10-14T02:24:52.242" v="58" actId="20577"/>
        <pc:sldMkLst>
          <pc:docMk/>
          <pc:sldMk cId="690832070" sldId="262"/>
        </pc:sldMkLst>
        <pc:spChg chg="mod">
          <ac:chgData name="Justin Yoo" userId="72290f8e-9d14-4509-9bdc-6837d2b9e6e4" providerId="ADAL" clId="{8C5764C4-2BFE-CC4B-97B9-477B905DB593}" dt="2020-10-14T02:24:52.242" v="58" actId="20577"/>
          <ac:spMkLst>
            <pc:docMk/>
            <pc:sldMk cId="690832070" sldId="262"/>
            <ac:spMk id="4" creationId="{57EA9C0F-825E-C347-B69F-DDD7FE15E12B}"/>
          </ac:spMkLst>
        </pc:spChg>
      </pc:sldChg>
      <pc:sldChg chg="del">
        <pc:chgData name="Justin Yoo" userId="72290f8e-9d14-4509-9bdc-6837d2b9e6e4" providerId="ADAL" clId="{8C5764C4-2BFE-CC4B-97B9-477B905DB593}" dt="2020-10-14T02:31:36.691" v="175" actId="2696"/>
        <pc:sldMkLst>
          <pc:docMk/>
          <pc:sldMk cId="1181225883" sldId="263"/>
        </pc:sldMkLst>
      </pc:sldChg>
      <pc:sldChg chg="del">
        <pc:chgData name="Justin Yoo" userId="72290f8e-9d14-4509-9bdc-6837d2b9e6e4" providerId="ADAL" clId="{8C5764C4-2BFE-CC4B-97B9-477B905DB593}" dt="2020-10-14T02:26:56.393" v="101" actId="2696"/>
        <pc:sldMkLst>
          <pc:docMk/>
          <pc:sldMk cId="1687869198" sldId="264"/>
        </pc:sldMkLst>
      </pc:sldChg>
      <pc:sldChg chg="del">
        <pc:chgData name="Justin Yoo" userId="72290f8e-9d14-4509-9bdc-6837d2b9e6e4" providerId="ADAL" clId="{8C5764C4-2BFE-CC4B-97B9-477B905DB593}" dt="2020-10-14T02:26:56.393" v="101" actId="2696"/>
        <pc:sldMkLst>
          <pc:docMk/>
          <pc:sldMk cId="3816579804" sldId="265"/>
        </pc:sldMkLst>
      </pc:sldChg>
      <pc:sldChg chg="del">
        <pc:chgData name="Justin Yoo" userId="72290f8e-9d14-4509-9bdc-6837d2b9e6e4" providerId="ADAL" clId="{8C5764C4-2BFE-CC4B-97B9-477B905DB593}" dt="2020-10-14T02:26:56.393" v="101" actId="2696"/>
        <pc:sldMkLst>
          <pc:docMk/>
          <pc:sldMk cId="1810276367" sldId="266"/>
        </pc:sldMkLst>
      </pc:sldChg>
      <pc:sldChg chg="modSp add mod ord">
        <pc:chgData name="Justin Yoo" userId="72290f8e-9d14-4509-9bdc-6837d2b9e6e4" providerId="ADAL" clId="{8C5764C4-2BFE-CC4B-97B9-477B905DB593}" dt="2020-10-14T03:13:07.868" v="648" actId="20578"/>
        <pc:sldMkLst>
          <pc:docMk/>
          <pc:sldMk cId="613802005" sldId="267"/>
        </pc:sldMkLst>
        <pc:spChg chg="mod">
          <ac:chgData name="Justin Yoo" userId="72290f8e-9d14-4509-9bdc-6837d2b9e6e4" providerId="ADAL" clId="{8C5764C4-2BFE-CC4B-97B9-477B905DB593}" dt="2020-10-14T02:25:15.774" v="75" actId="20577"/>
          <ac:spMkLst>
            <pc:docMk/>
            <pc:sldMk cId="613802005" sldId="267"/>
            <ac:spMk id="4" creationId="{57EA9C0F-825E-C347-B69F-DDD7FE15E12B}"/>
          </ac:spMkLst>
        </pc:spChg>
      </pc:sldChg>
      <pc:sldChg chg="del">
        <pc:chgData name="Justin Yoo" userId="72290f8e-9d14-4509-9bdc-6837d2b9e6e4" providerId="ADAL" clId="{8C5764C4-2BFE-CC4B-97B9-477B905DB593}" dt="2020-10-14T02:24:06.341" v="24" actId="2696"/>
        <pc:sldMkLst>
          <pc:docMk/>
          <pc:sldMk cId="1995240121" sldId="267"/>
        </pc:sldMkLst>
      </pc:sldChg>
      <pc:sldChg chg="modSp add mod">
        <pc:chgData name="Justin Yoo" userId="72290f8e-9d14-4509-9bdc-6837d2b9e6e4" providerId="ADAL" clId="{8C5764C4-2BFE-CC4B-97B9-477B905DB593}" dt="2020-10-14T02:25:26.395" v="99" actId="20577"/>
        <pc:sldMkLst>
          <pc:docMk/>
          <pc:sldMk cId="2929194570" sldId="268"/>
        </pc:sldMkLst>
        <pc:spChg chg="mod">
          <ac:chgData name="Justin Yoo" userId="72290f8e-9d14-4509-9bdc-6837d2b9e6e4" providerId="ADAL" clId="{8C5764C4-2BFE-CC4B-97B9-477B905DB593}" dt="2020-10-14T02:25:26.395" v="99" actId="20577"/>
          <ac:spMkLst>
            <pc:docMk/>
            <pc:sldMk cId="2929194570" sldId="268"/>
            <ac:spMk id="4" creationId="{57EA9C0F-825E-C347-B69F-DDD7FE15E12B}"/>
          </ac:spMkLst>
        </pc:spChg>
      </pc:sldChg>
      <pc:sldChg chg="new del">
        <pc:chgData name="Justin Yoo" userId="72290f8e-9d14-4509-9bdc-6837d2b9e6e4" providerId="ADAL" clId="{8C5764C4-2BFE-CC4B-97B9-477B905DB593}" dt="2020-10-14T02:27:44.940" v="104" actId="2696"/>
        <pc:sldMkLst>
          <pc:docMk/>
          <pc:sldMk cId="1224266685" sldId="269"/>
        </pc:sldMkLst>
      </pc:sldChg>
      <pc:sldChg chg="modSp add mod ord">
        <pc:chgData name="Justin Yoo" userId="72290f8e-9d14-4509-9bdc-6837d2b9e6e4" providerId="ADAL" clId="{8C5764C4-2BFE-CC4B-97B9-477B905DB593}" dt="2020-10-14T07:37:51.925" v="3552" actId="20578"/>
        <pc:sldMkLst>
          <pc:docMk/>
          <pc:sldMk cId="3004075702" sldId="270"/>
        </pc:sldMkLst>
        <pc:spChg chg="mod">
          <ac:chgData name="Justin Yoo" userId="72290f8e-9d14-4509-9bdc-6837d2b9e6e4" providerId="ADAL" clId="{8C5764C4-2BFE-CC4B-97B9-477B905DB593}" dt="2020-10-14T02:28:14.392" v="145" actId="6549"/>
          <ac:spMkLst>
            <pc:docMk/>
            <pc:sldMk cId="3004075702" sldId="270"/>
            <ac:spMk id="4" creationId="{57EA9C0F-825E-C347-B69F-DDD7FE15E12B}"/>
          </ac:spMkLst>
        </pc:spChg>
      </pc:sldChg>
      <pc:sldChg chg="modSp add mod ord">
        <pc:chgData name="Justin Yoo" userId="72290f8e-9d14-4509-9bdc-6837d2b9e6e4" providerId="ADAL" clId="{8C5764C4-2BFE-CC4B-97B9-477B905DB593}" dt="2020-10-14T07:37:58.208" v="3553" actId="20578"/>
        <pc:sldMkLst>
          <pc:docMk/>
          <pc:sldMk cId="759394632" sldId="271"/>
        </pc:sldMkLst>
        <pc:spChg chg="mod">
          <ac:chgData name="Justin Yoo" userId="72290f8e-9d14-4509-9bdc-6837d2b9e6e4" providerId="ADAL" clId="{8C5764C4-2BFE-CC4B-97B9-477B905DB593}" dt="2020-10-14T02:28:18.709" v="146" actId="6549"/>
          <ac:spMkLst>
            <pc:docMk/>
            <pc:sldMk cId="759394632" sldId="271"/>
            <ac:spMk id="4" creationId="{57EA9C0F-825E-C347-B69F-DDD7FE15E12B}"/>
          </ac:spMkLst>
        </pc:spChg>
      </pc:sldChg>
      <pc:sldChg chg="new">
        <pc:chgData name="Justin Yoo" userId="72290f8e-9d14-4509-9bdc-6837d2b9e6e4" providerId="ADAL" clId="{8C5764C4-2BFE-CC4B-97B9-477B905DB593}" dt="2020-10-14T02:28:26.052" v="147" actId="680"/>
        <pc:sldMkLst>
          <pc:docMk/>
          <pc:sldMk cId="3650929497" sldId="272"/>
        </pc:sldMkLst>
      </pc:sldChg>
      <pc:sldChg chg="addSp delSp modSp new mod modClrScheme chgLayout">
        <pc:chgData name="Justin Yoo" userId="72290f8e-9d14-4509-9bdc-6837d2b9e6e4" providerId="ADAL" clId="{8C5764C4-2BFE-CC4B-97B9-477B905DB593}" dt="2020-10-14T07:38:36.933" v="3555" actId="207"/>
        <pc:sldMkLst>
          <pc:docMk/>
          <pc:sldMk cId="2365415950" sldId="273"/>
        </pc:sldMkLst>
        <pc:spChg chg="del mod ord">
          <ac:chgData name="Justin Yoo" userId="72290f8e-9d14-4509-9bdc-6837d2b9e6e4" providerId="ADAL" clId="{8C5764C4-2BFE-CC4B-97B9-477B905DB593}" dt="2020-10-14T02:46:35.786" v="177" actId="700"/>
          <ac:spMkLst>
            <pc:docMk/>
            <pc:sldMk cId="2365415950" sldId="273"/>
            <ac:spMk id="2" creationId="{0A8C66BD-8BDB-F847-9498-01F1E8283740}"/>
          </ac:spMkLst>
        </pc:spChg>
        <pc:spChg chg="add del mod ord">
          <ac:chgData name="Justin Yoo" userId="72290f8e-9d14-4509-9bdc-6837d2b9e6e4" providerId="ADAL" clId="{8C5764C4-2BFE-CC4B-97B9-477B905DB593}" dt="2020-10-14T02:46:47.457" v="178" actId="700"/>
          <ac:spMkLst>
            <pc:docMk/>
            <pc:sldMk cId="2365415950" sldId="273"/>
            <ac:spMk id="3" creationId="{E879369F-C019-B64B-B8F3-CD893DFB21FC}"/>
          </ac:spMkLst>
        </pc:spChg>
        <pc:spChg chg="add del mod ord">
          <ac:chgData name="Justin Yoo" userId="72290f8e-9d14-4509-9bdc-6837d2b9e6e4" providerId="ADAL" clId="{8C5764C4-2BFE-CC4B-97B9-477B905DB593}" dt="2020-10-14T02:46:47.457" v="178" actId="700"/>
          <ac:spMkLst>
            <pc:docMk/>
            <pc:sldMk cId="2365415950" sldId="273"/>
            <ac:spMk id="4" creationId="{09DD9C4C-CFDF-D148-ACC9-3587C057753A}"/>
          </ac:spMkLst>
        </pc:spChg>
        <pc:spChg chg="add del mod ord">
          <ac:chgData name="Justin Yoo" userId="72290f8e-9d14-4509-9bdc-6837d2b9e6e4" providerId="ADAL" clId="{8C5764C4-2BFE-CC4B-97B9-477B905DB593}" dt="2020-10-14T02:46:47.457" v="178" actId="700"/>
          <ac:spMkLst>
            <pc:docMk/>
            <pc:sldMk cId="2365415950" sldId="273"/>
            <ac:spMk id="5" creationId="{DCF8A234-2C8A-AB4A-9C07-14D5FF2ECDD0}"/>
          </ac:spMkLst>
        </pc:spChg>
        <pc:spChg chg="add del mod ord">
          <ac:chgData name="Justin Yoo" userId="72290f8e-9d14-4509-9bdc-6837d2b9e6e4" providerId="ADAL" clId="{8C5764C4-2BFE-CC4B-97B9-477B905DB593}" dt="2020-10-14T02:46:47.457" v="178" actId="700"/>
          <ac:spMkLst>
            <pc:docMk/>
            <pc:sldMk cId="2365415950" sldId="273"/>
            <ac:spMk id="6" creationId="{3DD164F1-EE88-3346-987F-6D64CF2E207F}"/>
          </ac:spMkLst>
        </pc:spChg>
        <pc:spChg chg="add del mod ord">
          <ac:chgData name="Justin Yoo" userId="72290f8e-9d14-4509-9bdc-6837d2b9e6e4" providerId="ADAL" clId="{8C5764C4-2BFE-CC4B-97B9-477B905DB593}" dt="2020-10-14T02:46:47.457" v="178" actId="700"/>
          <ac:spMkLst>
            <pc:docMk/>
            <pc:sldMk cId="2365415950" sldId="273"/>
            <ac:spMk id="7" creationId="{8DCE1218-CAA2-7C47-9DBC-27DB622B736C}"/>
          </ac:spMkLst>
        </pc:spChg>
        <pc:spChg chg="add del mod ord">
          <ac:chgData name="Justin Yoo" userId="72290f8e-9d14-4509-9bdc-6837d2b9e6e4" providerId="ADAL" clId="{8C5764C4-2BFE-CC4B-97B9-477B905DB593}" dt="2020-10-14T02:46:47.457" v="178" actId="700"/>
          <ac:spMkLst>
            <pc:docMk/>
            <pc:sldMk cId="2365415950" sldId="273"/>
            <ac:spMk id="8" creationId="{787C1D50-8D73-3548-B255-7EEC8E1BC492}"/>
          </ac:spMkLst>
        </pc:spChg>
        <pc:spChg chg="add del mod ord">
          <ac:chgData name="Justin Yoo" userId="72290f8e-9d14-4509-9bdc-6837d2b9e6e4" providerId="ADAL" clId="{8C5764C4-2BFE-CC4B-97B9-477B905DB593}" dt="2020-10-14T02:46:47.457" v="178" actId="700"/>
          <ac:spMkLst>
            <pc:docMk/>
            <pc:sldMk cId="2365415950" sldId="273"/>
            <ac:spMk id="9" creationId="{F6590F71-953D-7A42-90EE-8F0FB75EDDA0}"/>
          </ac:spMkLst>
        </pc:spChg>
        <pc:spChg chg="add del mod ord">
          <ac:chgData name="Justin Yoo" userId="72290f8e-9d14-4509-9bdc-6837d2b9e6e4" providerId="ADAL" clId="{8C5764C4-2BFE-CC4B-97B9-477B905DB593}" dt="2020-10-14T02:46:47.457" v="178" actId="700"/>
          <ac:spMkLst>
            <pc:docMk/>
            <pc:sldMk cId="2365415950" sldId="273"/>
            <ac:spMk id="10" creationId="{42C6578F-DF4D-7A4D-9E4E-8499CCC4B8E6}"/>
          </ac:spMkLst>
        </pc:spChg>
        <pc:spChg chg="add del mod ord">
          <ac:chgData name="Justin Yoo" userId="72290f8e-9d14-4509-9bdc-6837d2b9e6e4" providerId="ADAL" clId="{8C5764C4-2BFE-CC4B-97B9-477B905DB593}" dt="2020-10-14T02:46:47.457" v="178" actId="700"/>
          <ac:spMkLst>
            <pc:docMk/>
            <pc:sldMk cId="2365415950" sldId="273"/>
            <ac:spMk id="11" creationId="{90BB388E-F6DA-1A45-90A7-B86AEB51FBB3}"/>
          </ac:spMkLst>
        </pc:spChg>
        <pc:spChg chg="add del mod ord">
          <ac:chgData name="Justin Yoo" userId="72290f8e-9d14-4509-9bdc-6837d2b9e6e4" providerId="ADAL" clId="{8C5764C4-2BFE-CC4B-97B9-477B905DB593}" dt="2020-10-14T02:46:47.457" v="178" actId="700"/>
          <ac:spMkLst>
            <pc:docMk/>
            <pc:sldMk cId="2365415950" sldId="273"/>
            <ac:spMk id="12" creationId="{7D1F017E-5BD8-A341-AD38-D60968C54CCF}"/>
          </ac:spMkLst>
        </pc:spChg>
        <pc:spChg chg="add del mod ord">
          <ac:chgData name="Justin Yoo" userId="72290f8e-9d14-4509-9bdc-6837d2b9e6e4" providerId="ADAL" clId="{8C5764C4-2BFE-CC4B-97B9-477B905DB593}" dt="2020-10-14T02:46:47.457" v="178" actId="700"/>
          <ac:spMkLst>
            <pc:docMk/>
            <pc:sldMk cId="2365415950" sldId="273"/>
            <ac:spMk id="13" creationId="{A6FE9BC7-0DC8-AC4A-A0AA-9954B6C263F6}"/>
          </ac:spMkLst>
        </pc:spChg>
        <pc:spChg chg="add del mod topLvl">
          <ac:chgData name="Justin Yoo" userId="72290f8e-9d14-4509-9bdc-6837d2b9e6e4" providerId="ADAL" clId="{8C5764C4-2BFE-CC4B-97B9-477B905DB593}" dt="2020-10-14T02:47:56.017" v="192" actId="478"/>
          <ac:spMkLst>
            <pc:docMk/>
            <pc:sldMk cId="2365415950" sldId="273"/>
            <ac:spMk id="14" creationId="{E92F403A-3B87-8347-9101-04C5B915A6CB}"/>
          </ac:spMkLst>
        </pc:spChg>
        <pc:spChg chg="add mod topLvl">
          <ac:chgData name="Justin Yoo" userId="72290f8e-9d14-4509-9bdc-6837d2b9e6e4" providerId="ADAL" clId="{8C5764C4-2BFE-CC4B-97B9-477B905DB593}" dt="2020-10-14T06:59:12.238" v="1027" actId="207"/>
          <ac:spMkLst>
            <pc:docMk/>
            <pc:sldMk cId="2365415950" sldId="273"/>
            <ac:spMk id="15" creationId="{EC180DCB-4EE9-6644-8568-89F8CA13A11B}"/>
          </ac:spMkLst>
        </pc:spChg>
        <pc:spChg chg="add mod topLvl">
          <ac:chgData name="Justin Yoo" userId="72290f8e-9d14-4509-9bdc-6837d2b9e6e4" providerId="ADAL" clId="{8C5764C4-2BFE-CC4B-97B9-477B905DB593}" dt="2020-10-14T06:59:12.238" v="1027" actId="207"/>
          <ac:spMkLst>
            <pc:docMk/>
            <pc:sldMk cId="2365415950" sldId="273"/>
            <ac:spMk id="16" creationId="{AA95404F-8737-7040-9A80-EB5C2FB71093}"/>
          </ac:spMkLst>
        </pc:spChg>
        <pc:spChg chg="add mod topLvl">
          <ac:chgData name="Justin Yoo" userId="72290f8e-9d14-4509-9bdc-6837d2b9e6e4" providerId="ADAL" clId="{8C5764C4-2BFE-CC4B-97B9-477B905DB593}" dt="2020-10-14T06:59:12.238" v="1027" actId="207"/>
          <ac:spMkLst>
            <pc:docMk/>
            <pc:sldMk cId="2365415950" sldId="273"/>
            <ac:spMk id="17" creationId="{7A9DB060-78DB-BB4C-ACE1-824A88E4F4BE}"/>
          </ac:spMkLst>
        </pc:spChg>
        <pc:spChg chg="add mod topLvl">
          <ac:chgData name="Justin Yoo" userId="72290f8e-9d14-4509-9bdc-6837d2b9e6e4" providerId="ADAL" clId="{8C5764C4-2BFE-CC4B-97B9-477B905DB593}" dt="2020-10-14T06:59:12.238" v="1027" actId="207"/>
          <ac:spMkLst>
            <pc:docMk/>
            <pc:sldMk cId="2365415950" sldId="273"/>
            <ac:spMk id="18" creationId="{EDA63134-56A8-4544-A871-380B36036257}"/>
          </ac:spMkLst>
        </pc:spChg>
        <pc:spChg chg="add mod topLvl">
          <ac:chgData name="Justin Yoo" userId="72290f8e-9d14-4509-9bdc-6837d2b9e6e4" providerId="ADAL" clId="{8C5764C4-2BFE-CC4B-97B9-477B905DB593}" dt="2020-10-14T06:59:12.238" v="1027" actId="207"/>
          <ac:spMkLst>
            <pc:docMk/>
            <pc:sldMk cId="2365415950" sldId="273"/>
            <ac:spMk id="19" creationId="{BCFEE9DE-8F03-1640-B777-B44016FE3E90}"/>
          </ac:spMkLst>
        </pc:spChg>
        <pc:spChg chg="add mod">
          <ac:chgData name="Justin Yoo" userId="72290f8e-9d14-4509-9bdc-6837d2b9e6e4" providerId="ADAL" clId="{8C5764C4-2BFE-CC4B-97B9-477B905DB593}" dt="2020-10-14T07:38:36.933" v="3555" actId="207"/>
          <ac:spMkLst>
            <pc:docMk/>
            <pc:sldMk cId="2365415950" sldId="273"/>
            <ac:spMk id="21" creationId="{E92B48C2-7979-CA4C-A9BE-0A056C9841B8}"/>
          </ac:spMkLst>
        </pc:spChg>
        <pc:spChg chg="add mod">
          <ac:chgData name="Justin Yoo" userId="72290f8e-9d14-4509-9bdc-6837d2b9e6e4" providerId="ADAL" clId="{8C5764C4-2BFE-CC4B-97B9-477B905DB593}" dt="2020-10-14T07:38:36.933" v="3555" actId="207"/>
          <ac:spMkLst>
            <pc:docMk/>
            <pc:sldMk cId="2365415950" sldId="273"/>
            <ac:spMk id="22" creationId="{E10E0C5A-7B45-5247-A17A-F2373AF08A41}"/>
          </ac:spMkLst>
        </pc:spChg>
        <pc:spChg chg="add mod">
          <ac:chgData name="Justin Yoo" userId="72290f8e-9d14-4509-9bdc-6837d2b9e6e4" providerId="ADAL" clId="{8C5764C4-2BFE-CC4B-97B9-477B905DB593}" dt="2020-10-14T07:38:36.933" v="3555" actId="207"/>
          <ac:spMkLst>
            <pc:docMk/>
            <pc:sldMk cId="2365415950" sldId="273"/>
            <ac:spMk id="23" creationId="{AFD770A0-A0B7-1F46-BAAE-1857037ADBC6}"/>
          </ac:spMkLst>
        </pc:spChg>
        <pc:spChg chg="add mod">
          <ac:chgData name="Justin Yoo" userId="72290f8e-9d14-4509-9bdc-6837d2b9e6e4" providerId="ADAL" clId="{8C5764C4-2BFE-CC4B-97B9-477B905DB593}" dt="2020-10-14T07:38:36.933" v="3555" actId="207"/>
          <ac:spMkLst>
            <pc:docMk/>
            <pc:sldMk cId="2365415950" sldId="273"/>
            <ac:spMk id="24" creationId="{3E9E9F0D-60C0-DA47-9861-D19FC99319BC}"/>
          </ac:spMkLst>
        </pc:spChg>
        <pc:spChg chg="add mod">
          <ac:chgData name="Justin Yoo" userId="72290f8e-9d14-4509-9bdc-6837d2b9e6e4" providerId="ADAL" clId="{8C5764C4-2BFE-CC4B-97B9-477B905DB593}" dt="2020-10-14T07:38:36.933" v="3555" actId="207"/>
          <ac:spMkLst>
            <pc:docMk/>
            <pc:sldMk cId="2365415950" sldId="273"/>
            <ac:spMk id="25" creationId="{C5530679-E66A-5540-BB4D-322560560F3E}"/>
          </ac:spMkLst>
        </pc:spChg>
        <pc:grpChg chg="add del mod">
          <ac:chgData name="Justin Yoo" userId="72290f8e-9d14-4509-9bdc-6837d2b9e6e4" providerId="ADAL" clId="{8C5764C4-2BFE-CC4B-97B9-477B905DB593}" dt="2020-10-14T02:47:46.824" v="190" actId="165"/>
          <ac:grpSpMkLst>
            <pc:docMk/>
            <pc:sldMk cId="2365415950" sldId="273"/>
            <ac:grpSpMk id="20" creationId="{78B068CD-4B0E-714C-AA87-BD3182E26733}"/>
          </ac:grpSpMkLst>
        </pc:grpChg>
      </pc:sldChg>
      <pc:sldChg chg="addSp delSp modSp new mod ord chgLayout">
        <pc:chgData name="Justin Yoo" userId="72290f8e-9d14-4509-9bdc-6837d2b9e6e4" providerId="ADAL" clId="{8C5764C4-2BFE-CC4B-97B9-477B905DB593}" dt="2020-10-14T07:37:51.925" v="3552" actId="20578"/>
        <pc:sldMkLst>
          <pc:docMk/>
          <pc:sldMk cId="2591637765" sldId="274"/>
        </pc:sldMkLst>
        <pc:spChg chg="del">
          <ac:chgData name="Justin Yoo" userId="72290f8e-9d14-4509-9bdc-6837d2b9e6e4" providerId="ADAL" clId="{8C5764C4-2BFE-CC4B-97B9-477B905DB593}" dt="2020-10-14T02:56:39.243" v="547" actId="700"/>
          <ac:spMkLst>
            <pc:docMk/>
            <pc:sldMk cId="2591637765" sldId="274"/>
            <ac:spMk id="2" creationId="{4BE9354A-B290-2B4E-9006-38E72290B049}"/>
          </ac:spMkLst>
        </pc:spChg>
        <pc:spChg chg="add mod">
          <ac:chgData name="Justin Yoo" userId="72290f8e-9d14-4509-9bdc-6837d2b9e6e4" providerId="ADAL" clId="{8C5764C4-2BFE-CC4B-97B9-477B905DB593}" dt="2020-10-14T03:11:45.861" v="607" actId="2711"/>
          <ac:spMkLst>
            <pc:docMk/>
            <pc:sldMk cId="2591637765" sldId="274"/>
            <ac:spMk id="4" creationId="{60281F32-FB37-B74D-9F16-C81044918FFB}"/>
          </ac:spMkLst>
        </pc:spChg>
        <pc:spChg chg="add mod">
          <ac:chgData name="Justin Yoo" userId="72290f8e-9d14-4509-9bdc-6837d2b9e6e4" providerId="ADAL" clId="{8C5764C4-2BFE-CC4B-97B9-477B905DB593}" dt="2020-10-14T03:12:16.002" v="628" actId="14100"/>
          <ac:spMkLst>
            <pc:docMk/>
            <pc:sldMk cId="2591637765" sldId="274"/>
            <ac:spMk id="10" creationId="{B06A0FF3-88F3-AA46-A27B-62BBE8A9C7C2}"/>
          </ac:spMkLst>
        </pc:spChg>
        <pc:spChg chg="add mod">
          <ac:chgData name="Justin Yoo" userId="72290f8e-9d14-4509-9bdc-6837d2b9e6e4" providerId="ADAL" clId="{8C5764C4-2BFE-CC4B-97B9-477B905DB593}" dt="2020-10-14T03:12:20.155" v="633" actId="20577"/>
          <ac:spMkLst>
            <pc:docMk/>
            <pc:sldMk cId="2591637765" sldId="274"/>
            <ac:spMk id="11" creationId="{E097E498-60EA-2143-8645-C575E0880B00}"/>
          </ac:spMkLst>
        </pc:spChg>
        <pc:spChg chg="add mod">
          <ac:chgData name="Justin Yoo" userId="72290f8e-9d14-4509-9bdc-6837d2b9e6e4" providerId="ADAL" clId="{8C5764C4-2BFE-CC4B-97B9-477B905DB593}" dt="2020-10-14T03:12:23.122" v="641" actId="20577"/>
          <ac:spMkLst>
            <pc:docMk/>
            <pc:sldMk cId="2591637765" sldId="274"/>
            <ac:spMk id="12" creationId="{FDF33301-3AB5-FF48-8B9B-C0389F49FCC5}"/>
          </ac:spMkLst>
        </pc:spChg>
        <pc:spChg chg="add mod">
          <ac:chgData name="Justin Yoo" userId="72290f8e-9d14-4509-9bdc-6837d2b9e6e4" providerId="ADAL" clId="{8C5764C4-2BFE-CC4B-97B9-477B905DB593}" dt="2020-10-14T03:12:25.893" v="647" actId="20577"/>
          <ac:spMkLst>
            <pc:docMk/>
            <pc:sldMk cId="2591637765" sldId="274"/>
            <ac:spMk id="13" creationId="{999D4226-9EBE-D843-AA30-E509FB218C1F}"/>
          </ac:spMkLst>
        </pc:spChg>
        <pc:grpChg chg="add del mod">
          <ac:chgData name="Justin Yoo" userId="72290f8e-9d14-4509-9bdc-6837d2b9e6e4" providerId="ADAL" clId="{8C5764C4-2BFE-CC4B-97B9-477B905DB593}" dt="2020-10-14T03:11:02.418" v="582" actId="165"/>
          <ac:grpSpMkLst>
            <pc:docMk/>
            <pc:sldMk cId="2591637765" sldId="274"/>
            <ac:grpSpMk id="3" creationId="{6F9325B9-DD8A-2249-9466-88F32C7611FE}"/>
          </ac:grpSpMkLst>
        </pc:grpChg>
        <pc:picChg chg="add mod topLvl">
          <ac:chgData name="Justin Yoo" userId="72290f8e-9d14-4509-9bdc-6837d2b9e6e4" providerId="ADAL" clId="{8C5764C4-2BFE-CC4B-97B9-477B905DB593}" dt="2020-10-14T03:11:06.361" v="583" actId="408"/>
          <ac:picMkLst>
            <pc:docMk/>
            <pc:sldMk cId="2591637765" sldId="274"/>
            <ac:picMk id="1026" creationId="{2DD6B6C4-1196-6545-968E-F79B485622F6}"/>
          </ac:picMkLst>
        </pc:picChg>
        <pc:picChg chg="add mod topLvl">
          <ac:chgData name="Justin Yoo" userId="72290f8e-9d14-4509-9bdc-6837d2b9e6e4" providerId="ADAL" clId="{8C5764C4-2BFE-CC4B-97B9-477B905DB593}" dt="2020-10-14T03:11:06.361" v="583" actId="408"/>
          <ac:picMkLst>
            <pc:docMk/>
            <pc:sldMk cId="2591637765" sldId="274"/>
            <ac:picMk id="1028" creationId="{77A5BFFC-F0DB-764D-8FE5-50A10DD82F1C}"/>
          </ac:picMkLst>
        </pc:picChg>
        <pc:picChg chg="add mod topLvl">
          <ac:chgData name="Justin Yoo" userId="72290f8e-9d14-4509-9bdc-6837d2b9e6e4" providerId="ADAL" clId="{8C5764C4-2BFE-CC4B-97B9-477B905DB593}" dt="2020-10-14T03:11:17.378" v="584" actId="18613"/>
          <ac:picMkLst>
            <pc:docMk/>
            <pc:sldMk cId="2591637765" sldId="274"/>
            <ac:picMk id="1030" creationId="{FDF7222B-76D7-D540-A6DF-1D9228FB3A1F}"/>
          </ac:picMkLst>
        </pc:picChg>
        <pc:picChg chg="add mod topLvl">
          <ac:chgData name="Justin Yoo" userId="72290f8e-9d14-4509-9bdc-6837d2b9e6e4" providerId="ADAL" clId="{8C5764C4-2BFE-CC4B-97B9-477B905DB593}" dt="2020-10-14T03:12:05.476" v="612" actId="12788"/>
          <ac:picMkLst>
            <pc:docMk/>
            <pc:sldMk cId="2591637765" sldId="274"/>
            <ac:picMk id="1032" creationId="{A4AFD87B-7683-394E-BDB6-372D2C040FF5}"/>
          </ac:picMkLst>
        </pc:picChg>
        <pc:picChg chg="add mod topLvl">
          <ac:chgData name="Justin Yoo" userId="72290f8e-9d14-4509-9bdc-6837d2b9e6e4" providerId="ADAL" clId="{8C5764C4-2BFE-CC4B-97B9-477B905DB593}" dt="2020-10-14T03:11:06.361" v="583" actId="408"/>
          <ac:picMkLst>
            <pc:docMk/>
            <pc:sldMk cId="2591637765" sldId="274"/>
            <ac:picMk id="1034" creationId="{0455E9AB-A5B6-D94C-BA4E-08ED76162678}"/>
          </ac:picMkLst>
        </pc:picChg>
      </pc:sldChg>
      <pc:sldChg chg="addSp delSp modSp new del mod chgLayout">
        <pc:chgData name="Justin Yoo" userId="72290f8e-9d14-4509-9bdc-6837d2b9e6e4" providerId="ADAL" clId="{8C5764C4-2BFE-CC4B-97B9-477B905DB593}" dt="2020-10-14T02:55:26.795" v="545" actId="2696"/>
        <pc:sldMkLst>
          <pc:docMk/>
          <pc:sldMk cId="3658324757" sldId="274"/>
        </pc:sldMkLst>
        <pc:spChg chg="del mod ord">
          <ac:chgData name="Justin Yoo" userId="72290f8e-9d14-4509-9bdc-6837d2b9e6e4" providerId="ADAL" clId="{8C5764C4-2BFE-CC4B-97B9-477B905DB593}" dt="2020-10-14T02:55:19.031" v="544" actId="700"/>
          <ac:spMkLst>
            <pc:docMk/>
            <pc:sldMk cId="3658324757" sldId="274"/>
            <ac:spMk id="2" creationId="{CF07BB78-B79D-5246-BAC7-D1CE95FCA1B7}"/>
          </ac:spMkLst>
        </pc:spChg>
        <pc:spChg chg="add mod ord">
          <ac:chgData name="Justin Yoo" userId="72290f8e-9d14-4509-9bdc-6837d2b9e6e4" providerId="ADAL" clId="{8C5764C4-2BFE-CC4B-97B9-477B905DB593}" dt="2020-10-14T02:55:19.031" v="544" actId="700"/>
          <ac:spMkLst>
            <pc:docMk/>
            <pc:sldMk cId="3658324757" sldId="274"/>
            <ac:spMk id="3" creationId="{044C4C6E-15C7-FA40-8217-034EB31FBED2}"/>
          </ac:spMkLst>
        </pc:spChg>
        <pc:spChg chg="add mod ord">
          <ac:chgData name="Justin Yoo" userId="72290f8e-9d14-4509-9bdc-6837d2b9e6e4" providerId="ADAL" clId="{8C5764C4-2BFE-CC4B-97B9-477B905DB593}" dt="2020-10-14T02:55:19.031" v="544" actId="700"/>
          <ac:spMkLst>
            <pc:docMk/>
            <pc:sldMk cId="3658324757" sldId="274"/>
            <ac:spMk id="4" creationId="{DB2F0241-A821-0A46-8EAD-666510D63AD4}"/>
          </ac:spMkLst>
        </pc:spChg>
        <pc:spChg chg="add mod ord">
          <ac:chgData name="Justin Yoo" userId="72290f8e-9d14-4509-9bdc-6837d2b9e6e4" providerId="ADAL" clId="{8C5764C4-2BFE-CC4B-97B9-477B905DB593}" dt="2020-10-14T02:55:19.031" v="544" actId="700"/>
          <ac:spMkLst>
            <pc:docMk/>
            <pc:sldMk cId="3658324757" sldId="274"/>
            <ac:spMk id="5" creationId="{8CE6CFB8-903D-FA45-8145-628AA58AEA73}"/>
          </ac:spMkLst>
        </pc:spChg>
        <pc:spChg chg="add mod ord">
          <ac:chgData name="Justin Yoo" userId="72290f8e-9d14-4509-9bdc-6837d2b9e6e4" providerId="ADAL" clId="{8C5764C4-2BFE-CC4B-97B9-477B905DB593}" dt="2020-10-14T02:55:19.031" v="544" actId="700"/>
          <ac:spMkLst>
            <pc:docMk/>
            <pc:sldMk cId="3658324757" sldId="274"/>
            <ac:spMk id="6" creationId="{02FAFDDF-CE3A-9040-913A-7E030461F7BB}"/>
          </ac:spMkLst>
        </pc:spChg>
        <pc:spChg chg="add mod ord">
          <ac:chgData name="Justin Yoo" userId="72290f8e-9d14-4509-9bdc-6837d2b9e6e4" providerId="ADAL" clId="{8C5764C4-2BFE-CC4B-97B9-477B905DB593}" dt="2020-10-14T02:55:19.031" v="544" actId="700"/>
          <ac:spMkLst>
            <pc:docMk/>
            <pc:sldMk cId="3658324757" sldId="274"/>
            <ac:spMk id="7" creationId="{0ED6FB21-3D93-AB44-9119-29B5B1575048}"/>
          </ac:spMkLst>
        </pc:spChg>
        <pc:spChg chg="add mod ord">
          <ac:chgData name="Justin Yoo" userId="72290f8e-9d14-4509-9bdc-6837d2b9e6e4" providerId="ADAL" clId="{8C5764C4-2BFE-CC4B-97B9-477B905DB593}" dt="2020-10-14T02:55:19.031" v="544" actId="700"/>
          <ac:spMkLst>
            <pc:docMk/>
            <pc:sldMk cId="3658324757" sldId="274"/>
            <ac:spMk id="8" creationId="{85B532F0-5535-5A40-81A3-4491271C9E28}"/>
          </ac:spMkLst>
        </pc:spChg>
        <pc:spChg chg="add mod ord">
          <ac:chgData name="Justin Yoo" userId="72290f8e-9d14-4509-9bdc-6837d2b9e6e4" providerId="ADAL" clId="{8C5764C4-2BFE-CC4B-97B9-477B905DB593}" dt="2020-10-14T02:55:19.031" v="544" actId="700"/>
          <ac:spMkLst>
            <pc:docMk/>
            <pc:sldMk cId="3658324757" sldId="274"/>
            <ac:spMk id="9" creationId="{1D3EDEA0-00E3-A144-9E2F-1D842917F73C}"/>
          </ac:spMkLst>
        </pc:spChg>
        <pc:spChg chg="add mod ord">
          <ac:chgData name="Justin Yoo" userId="72290f8e-9d14-4509-9bdc-6837d2b9e6e4" providerId="ADAL" clId="{8C5764C4-2BFE-CC4B-97B9-477B905DB593}" dt="2020-10-14T02:55:19.031" v="544" actId="700"/>
          <ac:spMkLst>
            <pc:docMk/>
            <pc:sldMk cId="3658324757" sldId="274"/>
            <ac:spMk id="10" creationId="{AE972CA4-2737-6648-86DC-D28B4C6EBD4A}"/>
          </ac:spMkLst>
        </pc:spChg>
        <pc:spChg chg="add mod ord">
          <ac:chgData name="Justin Yoo" userId="72290f8e-9d14-4509-9bdc-6837d2b9e6e4" providerId="ADAL" clId="{8C5764C4-2BFE-CC4B-97B9-477B905DB593}" dt="2020-10-14T02:55:19.031" v="544" actId="700"/>
          <ac:spMkLst>
            <pc:docMk/>
            <pc:sldMk cId="3658324757" sldId="274"/>
            <ac:spMk id="11" creationId="{E63D190A-560C-F24F-9598-1CF72491FD5A}"/>
          </ac:spMkLst>
        </pc:spChg>
      </pc:sldChg>
      <pc:sldChg chg="addSp delSp modSp add mod">
        <pc:chgData name="Justin Yoo" userId="72290f8e-9d14-4509-9bdc-6837d2b9e6e4" providerId="ADAL" clId="{8C5764C4-2BFE-CC4B-97B9-477B905DB593}" dt="2020-10-18T14:17:34.373" v="4576" actId="20577"/>
        <pc:sldMkLst>
          <pc:docMk/>
          <pc:sldMk cId="1919157850" sldId="275"/>
        </pc:sldMkLst>
        <pc:spChg chg="add del mod">
          <ac:chgData name="Justin Yoo" userId="72290f8e-9d14-4509-9bdc-6837d2b9e6e4" providerId="ADAL" clId="{8C5764C4-2BFE-CC4B-97B9-477B905DB593}" dt="2020-10-14T06:56:55.428" v="983" actId="478"/>
          <ac:spMkLst>
            <pc:docMk/>
            <pc:sldMk cId="1919157850" sldId="275"/>
            <ac:spMk id="2" creationId="{DFEE3D27-A345-7C46-AF68-8502F7A1F178}"/>
          </ac:spMkLst>
        </pc:spChg>
        <pc:spChg chg="add del">
          <ac:chgData name="Justin Yoo" userId="72290f8e-9d14-4509-9bdc-6837d2b9e6e4" providerId="ADAL" clId="{8C5764C4-2BFE-CC4B-97B9-477B905DB593}" dt="2020-10-14T07:02:58.580" v="1085" actId="478"/>
          <ac:spMkLst>
            <pc:docMk/>
            <pc:sldMk cId="1919157850" sldId="275"/>
            <ac:spMk id="3" creationId="{E33E9252-9B1F-3B47-9D8C-BB89FF2280B2}"/>
          </ac:spMkLst>
        </pc:spChg>
        <pc:spChg chg="add mod">
          <ac:chgData name="Justin Yoo" userId="72290f8e-9d14-4509-9bdc-6837d2b9e6e4" providerId="ADAL" clId="{8C5764C4-2BFE-CC4B-97B9-477B905DB593}" dt="2020-10-18T14:15:46.774" v="4494" actId="20577"/>
          <ac:spMkLst>
            <pc:docMk/>
            <pc:sldMk cId="1919157850" sldId="275"/>
            <ac:spMk id="7" creationId="{4D953D79-2456-3C41-BE98-F1788638C83D}"/>
          </ac:spMkLst>
        </pc:spChg>
        <pc:spChg chg="add mod">
          <ac:chgData name="Justin Yoo" userId="72290f8e-9d14-4509-9bdc-6837d2b9e6e4" providerId="ADAL" clId="{8C5764C4-2BFE-CC4B-97B9-477B905DB593}" dt="2020-10-18T14:15:57.267" v="4497" actId="20577"/>
          <ac:spMkLst>
            <pc:docMk/>
            <pc:sldMk cId="1919157850" sldId="275"/>
            <ac:spMk id="8" creationId="{C97E9AB8-B2D9-C341-B87D-9124FA76B91E}"/>
          </ac:spMkLst>
        </pc:spChg>
        <pc:spChg chg="add mod">
          <ac:chgData name="Justin Yoo" userId="72290f8e-9d14-4509-9bdc-6837d2b9e6e4" providerId="ADAL" clId="{8C5764C4-2BFE-CC4B-97B9-477B905DB593}" dt="2020-10-14T07:01:30.715" v="1071" actId="207"/>
          <ac:spMkLst>
            <pc:docMk/>
            <pc:sldMk cId="1919157850" sldId="275"/>
            <ac:spMk id="9" creationId="{2477F7A7-3317-D442-B945-822E800A6CC2}"/>
          </ac:spMkLst>
        </pc:spChg>
        <pc:spChg chg="add mod">
          <ac:chgData name="Justin Yoo" userId="72290f8e-9d14-4509-9bdc-6837d2b9e6e4" providerId="ADAL" clId="{8C5764C4-2BFE-CC4B-97B9-477B905DB593}" dt="2020-10-18T14:16:32.424" v="4564" actId="20577"/>
          <ac:spMkLst>
            <pc:docMk/>
            <pc:sldMk cId="1919157850" sldId="275"/>
            <ac:spMk id="12" creationId="{4DB387C0-614A-D44E-B29E-0BD862D38F5A}"/>
          </ac:spMkLst>
        </pc:spChg>
        <pc:spChg chg="add mod">
          <ac:chgData name="Justin Yoo" userId="72290f8e-9d14-4509-9bdc-6837d2b9e6e4" providerId="ADAL" clId="{8C5764C4-2BFE-CC4B-97B9-477B905DB593}" dt="2020-10-18T14:17:01.944" v="4567" actId="20577"/>
          <ac:spMkLst>
            <pc:docMk/>
            <pc:sldMk cId="1919157850" sldId="275"/>
            <ac:spMk id="13" creationId="{B2DC727A-F3FA-DF40-B5C0-20995CE10260}"/>
          </ac:spMkLst>
        </pc:spChg>
        <pc:spChg chg="add mod">
          <ac:chgData name="Justin Yoo" userId="72290f8e-9d14-4509-9bdc-6837d2b9e6e4" providerId="ADAL" clId="{8C5764C4-2BFE-CC4B-97B9-477B905DB593}" dt="2020-10-18T14:17:24.111" v="4573" actId="20577"/>
          <ac:spMkLst>
            <pc:docMk/>
            <pc:sldMk cId="1919157850" sldId="275"/>
            <ac:spMk id="14" creationId="{BE0E4404-4DF0-CD4A-8659-523F7BEE2774}"/>
          </ac:spMkLst>
        </pc:spChg>
        <pc:spChg chg="mod">
          <ac:chgData name="Justin Yoo" userId="72290f8e-9d14-4509-9bdc-6837d2b9e6e4" providerId="ADAL" clId="{8C5764C4-2BFE-CC4B-97B9-477B905DB593}" dt="2020-10-14T07:01:30.715" v="1071" actId="207"/>
          <ac:spMkLst>
            <pc:docMk/>
            <pc:sldMk cId="1919157850" sldId="275"/>
            <ac:spMk id="15" creationId="{EC180DCB-4EE9-6644-8568-89F8CA13A11B}"/>
          </ac:spMkLst>
        </pc:spChg>
        <pc:spChg chg="mod">
          <ac:chgData name="Justin Yoo" userId="72290f8e-9d14-4509-9bdc-6837d2b9e6e4" providerId="ADAL" clId="{8C5764C4-2BFE-CC4B-97B9-477B905DB593}" dt="2020-10-14T07:01:30.715" v="1071" actId="207"/>
          <ac:spMkLst>
            <pc:docMk/>
            <pc:sldMk cId="1919157850" sldId="275"/>
            <ac:spMk id="16" creationId="{AA95404F-8737-7040-9A80-EB5C2FB71093}"/>
          </ac:spMkLst>
        </pc:spChg>
        <pc:spChg chg="mod">
          <ac:chgData name="Justin Yoo" userId="72290f8e-9d14-4509-9bdc-6837d2b9e6e4" providerId="ADAL" clId="{8C5764C4-2BFE-CC4B-97B9-477B905DB593}" dt="2020-10-14T07:01:30.715" v="1071" actId="207"/>
          <ac:spMkLst>
            <pc:docMk/>
            <pc:sldMk cId="1919157850" sldId="275"/>
            <ac:spMk id="17" creationId="{7A9DB060-78DB-BB4C-ACE1-824A88E4F4BE}"/>
          </ac:spMkLst>
        </pc:spChg>
        <pc:spChg chg="mod">
          <ac:chgData name="Justin Yoo" userId="72290f8e-9d14-4509-9bdc-6837d2b9e6e4" providerId="ADAL" clId="{8C5764C4-2BFE-CC4B-97B9-477B905DB593}" dt="2020-10-14T07:01:30.715" v="1071" actId="207"/>
          <ac:spMkLst>
            <pc:docMk/>
            <pc:sldMk cId="1919157850" sldId="275"/>
            <ac:spMk id="18" creationId="{EDA63134-56A8-4544-A871-380B36036257}"/>
          </ac:spMkLst>
        </pc:spChg>
        <pc:spChg chg="mod">
          <ac:chgData name="Justin Yoo" userId="72290f8e-9d14-4509-9bdc-6837d2b9e6e4" providerId="ADAL" clId="{8C5764C4-2BFE-CC4B-97B9-477B905DB593}" dt="2020-10-14T07:01:30.715" v="1071" actId="207"/>
          <ac:spMkLst>
            <pc:docMk/>
            <pc:sldMk cId="1919157850" sldId="275"/>
            <ac:spMk id="19" creationId="{BCFEE9DE-8F03-1640-B777-B44016FE3E90}"/>
          </ac:spMkLst>
        </pc:spChg>
        <pc:spChg chg="add mod">
          <ac:chgData name="Justin Yoo" userId="72290f8e-9d14-4509-9bdc-6837d2b9e6e4" providerId="ADAL" clId="{8C5764C4-2BFE-CC4B-97B9-477B905DB593}" dt="2020-10-14T07:02:55.796" v="1084" actId="14100"/>
          <ac:spMkLst>
            <pc:docMk/>
            <pc:sldMk cId="1919157850" sldId="275"/>
            <ac:spMk id="20" creationId="{49D26D1D-59DB-FD4D-9C19-3F5F4D4FEB37}"/>
          </ac:spMkLst>
        </pc:spChg>
        <pc:spChg chg="add mod">
          <ac:chgData name="Justin Yoo" userId="72290f8e-9d14-4509-9bdc-6837d2b9e6e4" providerId="ADAL" clId="{8C5764C4-2BFE-CC4B-97B9-477B905DB593}" dt="2020-10-18T14:17:13.258" v="4570" actId="20577"/>
          <ac:spMkLst>
            <pc:docMk/>
            <pc:sldMk cId="1919157850" sldId="275"/>
            <ac:spMk id="21" creationId="{52A3F9F4-3409-7E47-90BB-8317EB28452A}"/>
          </ac:spMkLst>
        </pc:spChg>
        <pc:spChg chg="add mod">
          <ac:chgData name="Justin Yoo" userId="72290f8e-9d14-4509-9bdc-6837d2b9e6e4" providerId="ADAL" clId="{8C5764C4-2BFE-CC4B-97B9-477B905DB593}" dt="2020-10-18T14:17:34.373" v="4576" actId="20577"/>
          <ac:spMkLst>
            <pc:docMk/>
            <pc:sldMk cId="1919157850" sldId="275"/>
            <ac:spMk id="22" creationId="{2306E965-2203-7740-9985-44EB3A73DC4B}"/>
          </ac:spMkLst>
        </pc:spChg>
        <pc:spChg chg="add mod">
          <ac:chgData name="Justin Yoo" userId="72290f8e-9d14-4509-9bdc-6837d2b9e6e4" providerId="ADAL" clId="{8C5764C4-2BFE-CC4B-97B9-477B905DB593}" dt="2020-10-14T07:02:55.796" v="1084" actId="14100"/>
          <ac:spMkLst>
            <pc:docMk/>
            <pc:sldMk cId="1919157850" sldId="275"/>
            <ac:spMk id="23" creationId="{C3F0B1B6-652A-DE42-B675-46377B68C127}"/>
          </ac:spMkLst>
        </pc:spChg>
        <pc:spChg chg="add mod">
          <ac:chgData name="Justin Yoo" userId="72290f8e-9d14-4509-9bdc-6837d2b9e6e4" providerId="ADAL" clId="{8C5764C4-2BFE-CC4B-97B9-477B905DB593}" dt="2020-10-14T07:02:55.796" v="1084" actId="14100"/>
          <ac:spMkLst>
            <pc:docMk/>
            <pc:sldMk cId="1919157850" sldId="275"/>
            <ac:spMk id="24" creationId="{7BBA6126-FFA7-0346-8FFE-AC9E440E0AB4}"/>
          </ac:spMkLst>
        </pc:spChg>
      </pc:sldChg>
      <pc:sldChg chg="modSp add mod ord">
        <pc:chgData name="Justin Yoo" userId="72290f8e-9d14-4509-9bdc-6837d2b9e6e4" providerId="ADAL" clId="{8C5764C4-2BFE-CC4B-97B9-477B905DB593}" dt="2020-10-14T07:39:20.600" v="3556" actId="20578"/>
        <pc:sldMkLst>
          <pc:docMk/>
          <pc:sldMk cId="3091004358" sldId="276"/>
        </pc:sldMkLst>
        <pc:spChg chg="mod">
          <ac:chgData name="Justin Yoo" userId="72290f8e-9d14-4509-9bdc-6837d2b9e6e4" providerId="ADAL" clId="{8C5764C4-2BFE-CC4B-97B9-477B905DB593}" dt="2020-10-14T07:03:58.774" v="1110" actId="20577"/>
          <ac:spMkLst>
            <pc:docMk/>
            <pc:sldMk cId="3091004358" sldId="276"/>
            <ac:spMk id="4" creationId="{57EA9C0F-825E-C347-B69F-DDD7FE15E12B}"/>
          </ac:spMkLst>
        </pc:spChg>
      </pc:sldChg>
      <pc:sldChg chg="delSp modSp add mod">
        <pc:chgData name="Justin Yoo" userId="72290f8e-9d14-4509-9bdc-6837d2b9e6e4" providerId="ADAL" clId="{8C5764C4-2BFE-CC4B-97B9-477B905DB593}" dt="2020-10-14T07:31:38.456" v="2696" actId="167"/>
        <pc:sldMkLst>
          <pc:docMk/>
          <pc:sldMk cId="1882693774" sldId="277"/>
        </pc:sldMkLst>
        <pc:spChg chg="del">
          <ac:chgData name="Justin Yoo" userId="72290f8e-9d14-4509-9bdc-6837d2b9e6e4" providerId="ADAL" clId="{8C5764C4-2BFE-CC4B-97B9-477B905DB593}" dt="2020-10-14T07:10:19.207" v="1245" actId="478"/>
          <ac:spMkLst>
            <pc:docMk/>
            <pc:sldMk cId="1882693774" sldId="277"/>
            <ac:spMk id="15" creationId="{EC180DCB-4EE9-6644-8568-89F8CA13A11B}"/>
          </ac:spMkLst>
        </pc:spChg>
        <pc:spChg chg="del">
          <ac:chgData name="Justin Yoo" userId="72290f8e-9d14-4509-9bdc-6837d2b9e6e4" providerId="ADAL" clId="{8C5764C4-2BFE-CC4B-97B9-477B905DB593}" dt="2020-10-14T07:10:19.207" v="1245" actId="478"/>
          <ac:spMkLst>
            <pc:docMk/>
            <pc:sldMk cId="1882693774" sldId="277"/>
            <ac:spMk id="16" creationId="{AA95404F-8737-7040-9A80-EB5C2FB71093}"/>
          </ac:spMkLst>
        </pc:spChg>
        <pc:spChg chg="del">
          <ac:chgData name="Justin Yoo" userId="72290f8e-9d14-4509-9bdc-6837d2b9e6e4" providerId="ADAL" clId="{8C5764C4-2BFE-CC4B-97B9-477B905DB593}" dt="2020-10-14T07:10:19.207" v="1245" actId="478"/>
          <ac:spMkLst>
            <pc:docMk/>
            <pc:sldMk cId="1882693774" sldId="277"/>
            <ac:spMk id="17" creationId="{7A9DB060-78DB-BB4C-ACE1-824A88E4F4BE}"/>
          </ac:spMkLst>
        </pc:spChg>
        <pc:spChg chg="del">
          <ac:chgData name="Justin Yoo" userId="72290f8e-9d14-4509-9bdc-6837d2b9e6e4" providerId="ADAL" clId="{8C5764C4-2BFE-CC4B-97B9-477B905DB593}" dt="2020-10-14T07:10:19.207" v="1245" actId="478"/>
          <ac:spMkLst>
            <pc:docMk/>
            <pc:sldMk cId="1882693774" sldId="277"/>
            <ac:spMk id="18" creationId="{EDA63134-56A8-4544-A871-380B36036257}"/>
          </ac:spMkLst>
        </pc:spChg>
        <pc:spChg chg="del">
          <ac:chgData name="Justin Yoo" userId="72290f8e-9d14-4509-9bdc-6837d2b9e6e4" providerId="ADAL" clId="{8C5764C4-2BFE-CC4B-97B9-477B905DB593}" dt="2020-10-14T07:10:19.207" v="1245" actId="478"/>
          <ac:spMkLst>
            <pc:docMk/>
            <pc:sldMk cId="1882693774" sldId="277"/>
            <ac:spMk id="19" creationId="{BCFEE9DE-8F03-1640-B777-B44016FE3E90}"/>
          </ac:spMkLst>
        </pc:spChg>
        <pc:spChg chg="mod">
          <ac:chgData name="Justin Yoo" userId="72290f8e-9d14-4509-9bdc-6837d2b9e6e4" providerId="ADAL" clId="{8C5764C4-2BFE-CC4B-97B9-477B905DB593}" dt="2020-10-14T07:14:23.493" v="1598" actId="20577"/>
          <ac:spMkLst>
            <pc:docMk/>
            <pc:sldMk cId="1882693774" sldId="277"/>
            <ac:spMk id="21" creationId="{E92B48C2-7979-CA4C-A9BE-0A056C9841B8}"/>
          </ac:spMkLst>
        </pc:spChg>
        <pc:spChg chg="mod">
          <ac:chgData name="Justin Yoo" userId="72290f8e-9d14-4509-9bdc-6837d2b9e6e4" providerId="ADAL" clId="{8C5764C4-2BFE-CC4B-97B9-477B905DB593}" dt="2020-10-14T07:20:17.752" v="2151" actId="20577"/>
          <ac:spMkLst>
            <pc:docMk/>
            <pc:sldMk cId="1882693774" sldId="277"/>
            <ac:spMk id="22" creationId="{E10E0C5A-7B45-5247-A17A-F2373AF08A41}"/>
          </ac:spMkLst>
        </pc:spChg>
        <pc:spChg chg="mod">
          <ac:chgData name="Justin Yoo" userId="72290f8e-9d14-4509-9bdc-6837d2b9e6e4" providerId="ADAL" clId="{8C5764C4-2BFE-CC4B-97B9-477B905DB593}" dt="2020-10-14T07:20:32.413" v="2169" actId="20577"/>
          <ac:spMkLst>
            <pc:docMk/>
            <pc:sldMk cId="1882693774" sldId="277"/>
            <ac:spMk id="23" creationId="{AFD770A0-A0B7-1F46-BAAE-1857037ADBC6}"/>
          </ac:spMkLst>
        </pc:spChg>
        <pc:spChg chg="mod">
          <ac:chgData name="Justin Yoo" userId="72290f8e-9d14-4509-9bdc-6837d2b9e6e4" providerId="ADAL" clId="{8C5764C4-2BFE-CC4B-97B9-477B905DB593}" dt="2020-10-14T07:31:38.456" v="2696" actId="167"/>
          <ac:spMkLst>
            <pc:docMk/>
            <pc:sldMk cId="1882693774" sldId="277"/>
            <ac:spMk id="24" creationId="{3E9E9F0D-60C0-DA47-9861-D19FC99319BC}"/>
          </ac:spMkLst>
        </pc:spChg>
        <pc:spChg chg="mod">
          <ac:chgData name="Justin Yoo" userId="72290f8e-9d14-4509-9bdc-6837d2b9e6e4" providerId="ADAL" clId="{8C5764C4-2BFE-CC4B-97B9-477B905DB593}" dt="2020-10-14T07:13:47.249" v="1527" actId="20577"/>
          <ac:spMkLst>
            <pc:docMk/>
            <pc:sldMk cId="1882693774" sldId="277"/>
            <ac:spMk id="25" creationId="{C5530679-E66A-5540-BB4D-322560560F3E}"/>
          </ac:spMkLst>
        </pc:spChg>
      </pc:sldChg>
      <pc:sldChg chg="addSp delSp modSp new mod ord chgLayout">
        <pc:chgData name="Justin Yoo" userId="72290f8e-9d14-4509-9bdc-6837d2b9e6e4" providerId="ADAL" clId="{8C5764C4-2BFE-CC4B-97B9-477B905DB593}" dt="2020-10-14T07:37:58.208" v="3553" actId="20578"/>
        <pc:sldMkLst>
          <pc:docMk/>
          <pc:sldMk cId="1910734061" sldId="278"/>
        </pc:sldMkLst>
        <pc:spChg chg="del">
          <ac:chgData name="Justin Yoo" userId="72290f8e-9d14-4509-9bdc-6837d2b9e6e4" providerId="ADAL" clId="{8C5764C4-2BFE-CC4B-97B9-477B905DB593}" dt="2020-10-14T07:06:07.115" v="1112" actId="700"/>
          <ac:spMkLst>
            <pc:docMk/>
            <pc:sldMk cId="1910734061" sldId="278"/>
            <ac:spMk id="2" creationId="{8FEA5454-04C2-7649-B54D-A6F905C68BED}"/>
          </ac:spMkLst>
        </pc:spChg>
        <pc:spChg chg="add mod">
          <ac:chgData name="Justin Yoo" userId="72290f8e-9d14-4509-9bdc-6837d2b9e6e4" providerId="ADAL" clId="{8C5764C4-2BFE-CC4B-97B9-477B905DB593}" dt="2020-10-14T07:09:40.887" v="1242" actId="14100"/>
          <ac:spMkLst>
            <pc:docMk/>
            <pc:sldMk cId="1910734061" sldId="278"/>
            <ac:spMk id="8" creationId="{86B847FE-1C77-C348-A84C-12481F2BB936}"/>
          </ac:spMkLst>
        </pc:spChg>
        <pc:spChg chg="add mod">
          <ac:chgData name="Justin Yoo" userId="72290f8e-9d14-4509-9bdc-6837d2b9e6e4" providerId="ADAL" clId="{8C5764C4-2BFE-CC4B-97B9-477B905DB593}" dt="2020-10-14T07:09:52.789" v="1244" actId="20577"/>
          <ac:spMkLst>
            <pc:docMk/>
            <pc:sldMk cId="1910734061" sldId="278"/>
            <ac:spMk id="9" creationId="{D592A1B5-CC62-0F46-8A9D-13DF2BAA7A6B}"/>
          </ac:spMkLst>
        </pc:spChg>
        <pc:picChg chg="add mod">
          <ac:chgData name="Justin Yoo" userId="72290f8e-9d14-4509-9bdc-6837d2b9e6e4" providerId="ADAL" clId="{8C5764C4-2BFE-CC4B-97B9-477B905DB593}" dt="2020-10-14T07:07:46.564" v="1119" actId="1076"/>
          <ac:picMkLst>
            <pc:docMk/>
            <pc:sldMk cId="1910734061" sldId="278"/>
            <ac:picMk id="4" creationId="{585B959E-0EDA-DD46-97CB-6177EDC8AE17}"/>
          </ac:picMkLst>
        </pc:picChg>
        <pc:picChg chg="add mod">
          <ac:chgData name="Justin Yoo" userId="72290f8e-9d14-4509-9bdc-6837d2b9e6e4" providerId="ADAL" clId="{8C5764C4-2BFE-CC4B-97B9-477B905DB593}" dt="2020-10-14T07:08:50.412" v="1160" actId="12788"/>
          <ac:picMkLst>
            <pc:docMk/>
            <pc:sldMk cId="1910734061" sldId="278"/>
            <ac:picMk id="6" creationId="{C21AFC4C-1BE7-A443-8A83-8664A44CBD07}"/>
          </ac:picMkLst>
        </pc:picChg>
      </pc:sldChg>
      <pc:sldChg chg="delSp modSp add mod ord">
        <pc:chgData name="Justin Yoo" userId="72290f8e-9d14-4509-9bdc-6837d2b9e6e4" providerId="ADAL" clId="{8C5764C4-2BFE-CC4B-97B9-477B905DB593}" dt="2020-10-14T07:24:03.880" v="2488" actId="20578"/>
        <pc:sldMkLst>
          <pc:docMk/>
          <pc:sldMk cId="3562744473" sldId="279"/>
        </pc:sldMkLst>
        <pc:spChg chg="del">
          <ac:chgData name="Justin Yoo" userId="72290f8e-9d14-4509-9bdc-6837d2b9e6e4" providerId="ADAL" clId="{8C5764C4-2BFE-CC4B-97B9-477B905DB593}" dt="2020-10-14T07:15:53.583" v="1695" actId="478"/>
          <ac:spMkLst>
            <pc:docMk/>
            <pc:sldMk cId="3562744473" sldId="279"/>
            <ac:spMk id="21" creationId="{E92B48C2-7979-CA4C-A9BE-0A056C9841B8}"/>
          </ac:spMkLst>
        </pc:spChg>
        <pc:spChg chg="mod">
          <ac:chgData name="Justin Yoo" userId="72290f8e-9d14-4509-9bdc-6837d2b9e6e4" providerId="ADAL" clId="{8C5764C4-2BFE-CC4B-97B9-477B905DB593}" dt="2020-10-14T07:19:04.650" v="2070" actId="20577"/>
          <ac:spMkLst>
            <pc:docMk/>
            <pc:sldMk cId="3562744473" sldId="279"/>
            <ac:spMk id="22" creationId="{E10E0C5A-7B45-5247-A17A-F2373AF08A41}"/>
          </ac:spMkLst>
        </pc:spChg>
        <pc:spChg chg="mod">
          <ac:chgData name="Justin Yoo" userId="72290f8e-9d14-4509-9bdc-6837d2b9e6e4" providerId="ADAL" clId="{8C5764C4-2BFE-CC4B-97B9-477B905DB593}" dt="2020-10-14T07:19:19.650" v="2098" actId="20577"/>
          <ac:spMkLst>
            <pc:docMk/>
            <pc:sldMk cId="3562744473" sldId="279"/>
            <ac:spMk id="23" creationId="{AFD770A0-A0B7-1F46-BAAE-1857037ADBC6}"/>
          </ac:spMkLst>
        </pc:spChg>
        <pc:spChg chg="mod">
          <ac:chgData name="Justin Yoo" userId="72290f8e-9d14-4509-9bdc-6837d2b9e6e4" providerId="ADAL" clId="{8C5764C4-2BFE-CC4B-97B9-477B905DB593}" dt="2020-10-14T07:16:49.776" v="1827" actId="20577"/>
          <ac:spMkLst>
            <pc:docMk/>
            <pc:sldMk cId="3562744473" sldId="279"/>
            <ac:spMk id="24" creationId="{3E9E9F0D-60C0-DA47-9861-D19FC99319BC}"/>
          </ac:spMkLst>
        </pc:spChg>
        <pc:spChg chg="del">
          <ac:chgData name="Justin Yoo" userId="72290f8e-9d14-4509-9bdc-6837d2b9e6e4" providerId="ADAL" clId="{8C5764C4-2BFE-CC4B-97B9-477B905DB593}" dt="2020-10-14T07:18:38.585" v="1967" actId="478"/>
          <ac:spMkLst>
            <pc:docMk/>
            <pc:sldMk cId="3562744473" sldId="279"/>
            <ac:spMk id="25" creationId="{C5530679-E66A-5540-BB4D-322560560F3E}"/>
          </ac:spMkLst>
        </pc:spChg>
      </pc:sldChg>
      <pc:sldChg chg="delSp modSp add mod ord">
        <pc:chgData name="Justin Yoo" userId="72290f8e-9d14-4509-9bdc-6837d2b9e6e4" providerId="ADAL" clId="{8C5764C4-2BFE-CC4B-97B9-477B905DB593}" dt="2020-10-14T07:26:13.423" v="2695" actId="478"/>
        <pc:sldMkLst>
          <pc:docMk/>
          <pc:sldMk cId="1267837115" sldId="280"/>
        </pc:sldMkLst>
        <pc:spChg chg="del">
          <ac:chgData name="Justin Yoo" userId="72290f8e-9d14-4509-9bdc-6837d2b9e6e4" providerId="ADAL" clId="{8C5764C4-2BFE-CC4B-97B9-477B905DB593}" dt="2020-10-14T07:21:44.105" v="2223" actId="478"/>
          <ac:spMkLst>
            <pc:docMk/>
            <pc:sldMk cId="1267837115" sldId="280"/>
            <ac:spMk id="21" creationId="{E92B48C2-7979-CA4C-A9BE-0A056C9841B8}"/>
          </ac:spMkLst>
        </pc:spChg>
        <pc:spChg chg="mod">
          <ac:chgData name="Justin Yoo" userId="72290f8e-9d14-4509-9bdc-6837d2b9e6e4" providerId="ADAL" clId="{8C5764C4-2BFE-CC4B-97B9-477B905DB593}" dt="2020-10-14T07:26:04.607" v="2694"/>
          <ac:spMkLst>
            <pc:docMk/>
            <pc:sldMk cId="1267837115" sldId="280"/>
            <ac:spMk id="22" creationId="{E10E0C5A-7B45-5247-A17A-F2373AF08A41}"/>
          </ac:spMkLst>
        </pc:spChg>
        <pc:spChg chg="del">
          <ac:chgData name="Justin Yoo" userId="72290f8e-9d14-4509-9bdc-6837d2b9e6e4" providerId="ADAL" clId="{8C5764C4-2BFE-CC4B-97B9-477B905DB593}" dt="2020-10-14T07:26:13.423" v="2695" actId="478"/>
          <ac:spMkLst>
            <pc:docMk/>
            <pc:sldMk cId="1267837115" sldId="280"/>
            <ac:spMk id="23" creationId="{AFD770A0-A0B7-1F46-BAAE-1857037ADBC6}"/>
          </ac:spMkLst>
        </pc:spChg>
        <pc:spChg chg="mod">
          <ac:chgData name="Justin Yoo" userId="72290f8e-9d14-4509-9bdc-6837d2b9e6e4" providerId="ADAL" clId="{8C5764C4-2BFE-CC4B-97B9-477B905DB593}" dt="2020-10-14T07:23:42.283" v="2487" actId="20577"/>
          <ac:spMkLst>
            <pc:docMk/>
            <pc:sldMk cId="1267837115" sldId="280"/>
            <ac:spMk id="24" creationId="{3E9E9F0D-60C0-DA47-9861-D19FC99319BC}"/>
          </ac:spMkLst>
        </pc:spChg>
        <pc:spChg chg="del">
          <ac:chgData name="Justin Yoo" userId="72290f8e-9d14-4509-9bdc-6837d2b9e6e4" providerId="ADAL" clId="{8C5764C4-2BFE-CC4B-97B9-477B905DB593}" dt="2020-10-14T07:24:38.969" v="2491" actId="478"/>
          <ac:spMkLst>
            <pc:docMk/>
            <pc:sldMk cId="1267837115" sldId="280"/>
            <ac:spMk id="25" creationId="{C5530679-E66A-5540-BB4D-322560560F3E}"/>
          </ac:spMkLst>
        </pc:spChg>
      </pc:sldChg>
      <pc:sldChg chg="addSp delSp modSp add mod ord">
        <pc:chgData name="Justin Yoo" userId="72290f8e-9d14-4509-9bdc-6837d2b9e6e4" providerId="ADAL" clId="{8C5764C4-2BFE-CC4B-97B9-477B905DB593}" dt="2020-10-14T07:42:42.747" v="3751" actId="20577"/>
        <pc:sldMkLst>
          <pc:docMk/>
          <pc:sldMk cId="4237155050" sldId="281"/>
        </pc:sldMkLst>
        <pc:spChg chg="add mod">
          <ac:chgData name="Justin Yoo" userId="72290f8e-9d14-4509-9bdc-6837d2b9e6e4" providerId="ADAL" clId="{8C5764C4-2BFE-CC4B-97B9-477B905DB593}" dt="2020-10-14T07:42:42.747" v="3751" actId="20577"/>
          <ac:spMkLst>
            <pc:docMk/>
            <pc:sldMk cId="4237155050" sldId="281"/>
            <ac:spMk id="7" creationId="{218974FF-AFEF-5F41-984B-18C5FED7BC0D}"/>
          </ac:spMkLst>
        </pc:spChg>
        <pc:spChg chg="mod">
          <ac:chgData name="Justin Yoo" userId="72290f8e-9d14-4509-9bdc-6837d2b9e6e4" providerId="ADAL" clId="{8C5764C4-2BFE-CC4B-97B9-477B905DB593}" dt="2020-10-14T07:40:44.397" v="3561" actId="167"/>
          <ac:spMkLst>
            <pc:docMk/>
            <pc:sldMk cId="4237155050" sldId="281"/>
            <ac:spMk id="21" creationId="{E92B48C2-7979-CA4C-A9BE-0A056C9841B8}"/>
          </ac:spMkLst>
        </pc:spChg>
        <pc:spChg chg="mod">
          <ac:chgData name="Justin Yoo" userId="72290f8e-9d14-4509-9bdc-6837d2b9e6e4" providerId="ADAL" clId="{8C5764C4-2BFE-CC4B-97B9-477B905DB593}" dt="2020-10-14T07:40:21.351" v="3558" actId="1076"/>
          <ac:spMkLst>
            <pc:docMk/>
            <pc:sldMk cId="4237155050" sldId="281"/>
            <ac:spMk id="22" creationId="{E10E0C5A-7B45-5247-A17A-F2373AF08A41}"/>
          </ac:spMkLst>
        </pc:spChg>
        <pc:spChg chg="del">
          <ac:chgData name="Justin Yoo" userId="72290f8e-9d14-4509-9bdc-6837d2b9e6e4" providerId="ADAL" clId="{8C5764C4-2BFE-CC4B-97B9-477B905DB593}" dt="2020-10-14T07:37:06.915" v="3551" actId="478"/>
          <ac:spMkLst>
            <pc:docMk/>
            <pc:sldMk cId="4237155050" sldId="281"/>
            <ac:spMk id="23" creationId="{AFD770A0-A0B7-1F46-BAAE-1857037ADBC6}"/>
          </ac:spMkLst>
        </pc:spChg>
        <pc:spChg chg="mod">
          <ac:chgData name="Justin Yoo" userId="72290f8e-9d14-4509-9bdc-6837d2b9e6e4" providerId="ADAL" clId="{8C5764C4-2BFE-CC4B-97B9-477B905DB593}" dt="2020-10-14T07:41:59.620" v="3701" actId="20577"/>
          <ac:spMkLst>
            <pc:docMk/>
            <pc:sldMk cId="4237155050" sldId="281"/>
            <ac:spMk id="24" creationId="{3E9E9F0D-60C0-DA47-9861-D19FC99319BC}"/>
          </ac:spMkLst>
        </pc:spChg>
        <pc:spChg chg="del">
          <ac:chgData name="Justin Yoo" userId="72290f8e-9d14-4509-9bdc-6837d2b9e6e4" providerId="ADAL" clId="{8C5764C4-2BFE-CC4B-97B9-477B905DB593}" dt="2020-10-14T07:35:12.314" v="3225" actId="478"/>
          <ac:spMkLst>
            <pc:docMk/>
            <pc:sldMk cId="4237155050" sldId="281"/>
            <ac:spMk id="25" creationId="{C5530679-E66A-5540-BB4D-322560560F3E}"/>
          </ac:spMkLst>
        </pc:spChg>
      </pc:sldChg>
      <pc:sldChg chg="addSp delSp modSp add mod ord">
        <pc:chgData name="Justin Yoo" userId="72290f8e-9d14-4509-9bdc-6837d2b9e6e4" providerId="ADAL" clId="{8C5764C4-2BFE-CC4B-97B9-477B905DB593}" dt="2020-10-14T07:50:59.331" v="4420" actId="20577"/>
        <pc:sldMkLst>
          <pc:docMk/>
          <pc:sldMk cId="1878698146" sldId="282"/>
        </pc:sldMkLst>
        <pc:spChg chg="add del">
          <ac:chgData name="Justin Yoo" userId="72290f8e-9d14-4509-9bdc-6837d2b9e6e4" providerId="ADAL" clId="{8C5764C4-2BFE-CC4B-97B9-477B905DB593}" dt="2020-10-14T07:50:46.710" v="4361" actId="478"/>
          <ac:spMkLst>
            <pc:docMk/>
            <pc:sldMk cId="1878698146" sldId="282"/>
            <ac:spMk id="2" creationId="{D404CC3D-816E-3642-8465-25D72147953E}"/>
          </ac:spMkLst>
        </pc:spChg>
        <pc:spChg chg="add mod">
          <ac:chgData name="Justin Yoo" userId="72290f8e-9d14-4509-9bdc-6837d2b9e6e4" providerId="ADAL" clId="{8C5764C4-2BFE-CC4B-97B9-477B905DB593}" dt="2020-10-14T07:50:59.331" v="4420" actId="20577"/>
          <ac:spMkLst>
            <pc:docMk/>
            <pc:sldMk cId="1878698146" sldId="282"/>
            <ac:spMk id="3" creationId="{A1AD1063-C4DC-B349-9C98-293EBD7685A8}"/>
          </ac:spMkLst>
        </pc:spChg>
        <pc:spChg chg="add del">
          <ac:chgData name="Justin Yoo" userId="72290f8e-9d14-4509-9bdc-6837d2b9e6e4" providerId="ADAL" clId="{8C5764C4-2BFE-CC4B-97B9-477B905DB593}" dt="2020-10-14T07:50:14.243" v="4294" actId="478"/>
          <ac:spMkLst>
            <pc:docMk/>
            <pc:sldMk cId="1878698146" sldId="282"/>
            <ac:spMk id="4" creationId="{E200C52C-84D6-4746-B489-FF6B7D39D440}"/>
          </ac:spMkLst>
        </pc:spChg>
        <pc:spChg chg="mod">
          <ac:chgData name="Justin Yoo" userId="72290f8e-9d14-4509-9bdc-6837d2b9e6e4" providerId="ADAL" clId="{8C5764C4-2BFE-CC4B-97B9-477B905DB593}" dt="2020-10-14T07:50:12.479" v="4293" actId="14100"/>
          <ac:spMkLst>
            <pc:docMk/>
            <pc:sldMk cId="1878698146" sldId="282"/>
            <ac:spMk id="21" creationId="{E92B48C2-7979-CA4C-A9BE-0A056C9841B8}"/>
          </ac:spMkLst>
        </pc:spChg>
        <pc:spChg chg="del mod">
          <ac:chgData name="Justin Yoo" userId="72290f8e-9d14-4509-9bdc-6837d2b9e6e4" providerId="ADAL" clId="{8C5764C4-2BFE-CC4B-97B9-477B905DB593}" dt="2020-10-14T07:48:01.250" v="4218" actId="478"/>
          <ac:spMkLst>
            <pc:docMk/>
            <pc:sldMk cId="1878698146" sldId="282"/>
            <ac:spMk id="22" creationId="{E10E0C5A-7B45-5247-A17A-F2373AF08A41}"/>
          </ac:spMkLst>
        </pc:spChg>
        <pc:spChg chg="del">
          <ac:chgData name="Justin Yoo" userId="72290f8e-9d14-4509-9bdc-6837d2b9e6e4" providerId="ADAL" clId="{8C5764C4-2BFE-CC4B-97B9-477B905DB593}" dt="2020-10-14T07:47:08.121" v="4174" actId="478"/>
          <ac:spMkLst>
            <pc:docMk/>
            <pc:sldMk cId="1878698146" sldId="282"/>
            <ac:spMk id="23" creationId="{AFD770A0-A0B7-1F46-BAAE-1857037ADBC6}"/>
          </ac:spMkLst>
        </pc:spChg>
        <pc:spChg chg="mod">
          <ac:chgData name="Justin Yoo" userId="72290f8e-9d14-4509-9bdc-6837d2b9e6e4" providerId="ADAL" clId="{8C5764C4-2BFE-CC4B-97B9-477B905DB593}" dt="2020-10-14T07:45:09.629" v="3775" actId="20577"/>
          <ac:spMkLst>
            <pc:docMk/>
            <pc:sldMk cId="1878698146" sldId="282"/>
            <ac:spMk id="24" creationId="{3E9E9F0D-60C0-DA47-9861-D19FC99319BC}"/>
          </ac:spMkLst>
        </pc:spChg>
        <pc:spChg chg="del mod">
          <ac:chgData name="Justin Yoo" userId="72290f8e-9d14-4509-9bdc-6837d2b9e6e4" providerId="ADAL" clId="{8C5764C4-2BFE-CC4B-97B9-477B905DB593}" dt="2020-10-14T07:49:03.736" v="4290" actId="478"/>
          <ac:spMkLst>
            <pc:docMk/>
            <pc:sldMk cId="1878698146" sldId="282"/>
            <ac:spMk id="25" creationId="{C5530679-E66A-5540-BB4D-322560560F3E}"/>
          </ac:spMkLst>
        </pc:spChg>
      </pc:sldChg>
      <pc:sldChg chg="addSp modSp new mod ord">
        <pc:chgData name="Justin Yoo" userId="72290f8e-9d14-4509-9bdc-6837d2b9e6e4" providerId="ADAL" clId="{8C5764C4-2BFE-CC4B-97B9-477B905DB593}" dt="2020-10-14T08:02:29.885" v="4487" actId="20577"/>
        <pc:sldMkLst>
          <pc:docMk/>
          <pc:sldMk cId="2531700442" sldId="283"/>
        </pc:sldMkLst>
        <pc:spChg chg="add mod">
          <ac:chgData name="Justin Yoo" userId="72290f8e-9d14-4509-9bdc-6837d2b9e6e4" providerId="ADAL" clId="{8C5764C4-2BFE-CC4B-97B9-477B905DB593}" dt="2020-10-14T08:02:29.885" v="4487" actId="20577"/>
          <ac:spMkLst>
            <pc:docMk/>
            <pc:sldMk cId="2531700442" sldId="283"/>
            <ac:spMk id="3" creationId="{9CA3E917-114F-D549-81C7-632976DDFE6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10/18/20 11:15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10/18/20 11:15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5D6A74-21F1-824D-BAC2-3DEC6B367427}"/>
              </a:ext>
            </a:extLst>
          </p:cNvPr>
          <p:cNvSpPr/>
          <p:nvPr userDrawn="1"/>
        </p:nvSpPr>
        <p:spPr bwMode="auto">
          <a:xfrm>
            <a:off x="9160184" y="6376416"/>
            <a:ext cx="3031816"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A picture containing text&#10;&#10;Description automatically generated">
            <a:extLst>
              <a:ext uri="{FF2B5EF4-FFF2-40B4-BE49-F238E27FC236}">
                <a16:creationId xmlns:a16="http://schemas.microsoft.com/office/drawing/2014/main" id="{889C6B6D-E21A-3245-B5BE-760C03D8D753}"/>
              </a:ext>
            </a:extLst>
          </p:cNvPr>
          <p:cNvPicPr>
            <a:picLocks noChangeAspect="1"/>
          </p:cNvPicPr>
          <p:nvPr userDrawn="1"/>
        </p:nvPicPr>
        <p:blipFill>
          <a:blip r:embed="rId2"/>
          <a:stretch>
            <a:fillRect/>
          </a:stretch>
        </p:blipFill>
        <p:spPr>
          <a:xfrm>
            <a:off x="782230" y="440004"/>
            <a:ext cx="10627540" cy="5977992"/>
          </a:xfrm>
          <a:prstGeom prst="rect">
            <a:avLst/>
          </a:prstGeom>
        </p:spPr>
      </p:pic>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dirty="0"/>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86617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58270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52904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699415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1236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b="1" i="0" dirty="0">
              <a:latin typeface="Segoe UI Semibold" panose="020B0502040204020203" pitchFamily="34" charset="0"/>
              <a:ea typeface="Gotham-Book" charset="0"/>
              <a:cs typeface="Segoe UI Semibold" panose="020B0502040204020203"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7445377" y="1661230"/>
            <a:ext cx="3535540" cy="353554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2570201"/>
            <a:ext cx="5507737" cy="553998"/>
          </a:xfrm>
        </p:spPr>
        <p:txBody>
          <a:bodyPr anchor="b"/>
          <a:lstStyle>
            <a:lvl1pPr>
              <a:defRPr/>
            </a:lvl1pPr>
          </a:lstStyle>
          <a:p>
            <a:r>
              <a:rPr lang="en-US" dirty="0"/>
              <a:t>Speaker Title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5513118"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Speaker subtitle</a:t>
            </a:r>
          </a:p>
        </p:txBody>
      </p:sp>
    </p:spTree>
    <p:extLst>
      <p:ext uri="{BB962C8B-B14F-4D97-AF65-F5344CB8AC3E}">
        <p14:creationId xmlns:p14="http://schemas.microsoft.com/office/powerpoint/2010/main" val="37015123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b="1" i="0" dirty="0">
              <a:latin typeface="Segoe UI Semibold" panose="020B0502040204020203" pitchFamily="34" charset="0"/>
              <a:ea typeface="Gotham-Book" charset="0"/>
              <a:cs typeface="Segoe UI Semibold" panose="020B0502040204020203"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rgbClr val="7030A0"/>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07777"/>
          </a:xfrm>
        </p:spPr>
        <p:txBody>
          <a:bodyPr lIns="91440"/>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stStyle>
          <a:p>
            <a:pPr lvl="0"/>
            <a:r>
              <a:rPr lang="en-US" dirty="0"/>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rgbClr val="7030A0"/>
                </a:solidFill>
              </a:defRPr>
            </a:lvl1pPr>
          </a:lstStyle>
          <a:p>
            <a:r>
              <a:rPr lang="en-US" dirty="0"/>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b="1" i="0">
                <a:latin typeface="Segoe UI Semibold" panose="020B0502040204020203" pitchFamily="34" charset="0"/>
                <a:cs typeface="Segoe UI Semibold" panose="020B0502040204020203" pitchFamily="34" charset="0"/>
              </a:defRPr>
            </a:lvl1pPr>
          </a:lstStyle>
          <a:p>
            <a:pPr lvl="0"/>
            <a:r>
              <a:rPr lang="en-US" dirty="0"/>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rgbClr val="7030A0"/>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b="1" i="0" spc="0">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 black">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i="0" spc="-50" baseline="0">
                <a:solidFill>
                  <a:srgbClr val="7030A0"/>
                </a:solidFill>
                <a:latin typeface="Segoe UI Semibold" panose="020B0502040204020203" pitchFamily="34" charset="0"/>
                <a:cs typeface="Segoe UI Semibold"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b="0" i="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 text</a:t>
            </a:r>
          </a:p>
        </p:txBody>
      </p:sp>
      <p:sp>
        <p:nvSpPr>
          <p:cNvPr id="7" name="Rectangle 6">
            <a:extLst>
              <a:ext uri="{FF2B5EF4-FFF2-40B4-BE49-F238E27FC236}">
                <a16:creationId xmlns:a16="http://schemas.microsoft.com/office/drawing/2014/main" id="{9210F871-35F2-ED46-BE06-CA5FC62262E5}"/>
              </a:ext>
            </a:extLst>
          </p:cNvPr>
          <p:cNvSpPr/>
          <p:nvPr userDrawn="1"/>
        </p:nvSpPr>
        <p:spPr bwMode="auto">
          <a:xfrm>
            <a:off x="9119724" y="6376416"/>
            <a:ext cx="3072276"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54C6A47-E073-5847-ABF0-DC6EA0AC3D59}"/>
              </a:ext>
            </a:extLst>
          </p:cNvPr>
          <p:cNvSpPr/>
          <p:nvPr userDrawn="1"/>
        </p:nvSpPr>
        <p:spPr bwMode="auto">
          <a:xfrm>
            <a:off x="9069355" y="6376416"/>
            <a:ext cx="3122645"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7" name="Group 6">
            <a:extLst>
              <a:ext uri="{FF2B5EF4-FFF2-40B4-BE49-F238E27FC236}">
                <a16:creationId xmlns:a16="http://schemas.microsoft.com/office/drawing/2014/main" id="{51EA400B-4835-6D4C-A0F4-395594AF8D70}"/>
              </a:ext>
            </a:extLst>
          </p:cNvPr>
          <p:cNvGrpSpPr/>
          <p:nvPr userDrawn="1"/>
        </p:nvGrpSpPr>
        <p:grpSpPr>
          <a:xfrm>
            <a:off x="8405380" y="3071380"/>
            <a:ext cx="3600000" cy="3600000"/>
            <a:chOff x="7856894" y="1629000"/>
            <a:chExt cx="3600000" cy="3600000"/>
          </a:xfrm>
        </p:grpSpPr>
        <p:pic>
          <p:nvPicPr>
            <p:cNvPr id="10" name="Picture 9" descr="Icon&#10;&#10;Description automatically generated">
              <a:extLst>
                <a:ext uri="{FF2B5EF4-FFF2-40B4-BE49-F238E27FC236}">
                  <a16:creationId xmlns:a16="http://schemas.microsoft.com/office/drawing/2014/main" id="{1C7105A5-67B7-EB4E-A0BF-EA90697302ED}"/>
                </a:ext>
              </a:extLst>
            </p:cNvPr>
            <p:cNvPicPr>
              <a:picLocks noChangeAspect="1"/>
            </p:cNvPicPr>
            <p:nvPr userDrawn="1"/>
          </p:nvPicPr>
          <p:blipFill>
            <a:blip r:embed="rId2"/>
            <a:stretch>
              <a:fillRect/>
            </a:stretch>
          </p:blipFill>
          <p:spPr>
            <a:xfrm>
              <a:off x="7856894" y="1629000"/>
              <a:ext cx="3600000" cy="3600000"/>
            </a:xfrm>
            <a:prstGeom prst="rect">
              <a:avLst/>
            </a:prstGeom>
          </p:spPr>
        </p:pic>
        <p:sp>
          <p:nvSpPr>
            <p:cNvPr id="11" name="Rectangle 10">
              <a:extLst>
                <a:ext uri="{FF2B5EF4-FFF2-40B4-BE49-F238E27FC236}">
                  <a16:creationId xmlns:a16="http://schemas.microsoft.com/office/drawing/2014/main" id="{F6D7355A-C15E-9A49-8B94-073511904860}"/>
                </a:ext>
              </a:extLst>
            </p:cNvPr>
            <p:cNvSpPr/>
            <p:nvPr userDrawn="1"/>
          </p:nvSpPr>
          <p:spPr bwMode="auto">
            <a:xfrm>
              <a:off x="7856894" y="1629000"/>
              <a:ext cx="3600000" cy="3600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slid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3BBAD8-7801-AA4E-B8C7-16A911E7AE26}"/>
              </a:ext>
            </a:extLst>
          </p:cNvPr>
          <p:cNvSpPr/>
          <p:nvPr userDrawn="1"/>
        </p:nvSpPr>
        <p:spPr bwMode="auto">
          <a:xfrm>
            <a:off x="8696131" y="6376416"/>
            <a:ext cx="3495869"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grpSp>
        <p:nvGrpSpPr>
          <p:cNvPr id="6" name="Group 5">
            <a:extLst>
              <a:ext uri="{FF2B5EF4-FFF2-40B4-BE49-F238E27FC236}">
                <a16:creationId xmlns:a16="http://schemas.microsoft.com/office/drawing/2014/main" id="{735F81E5-94FA-BE45-896D-D859CDD960FA}"/>
              </a:ext>
            </a:extLst>
          </p:cNvPr>
          <p:cNvGrpSpPr/>
          <p:nvPr userDrawn="1"/>
        </p:nvGrpSpPr>
        <p:grpSpPr>
          <a:xfrm>
            <a:off x="8405380" y="3071380"/>
            <a:ext cx="3600000" cy="3600000"/>
            <a:chOff x="7856894" y="1629000"/>
            <a:chExt cx="3600000" cy="3600000"/>
          </a:xfrm>
        </p:grpSpPr>
        <p:pic>
          <p:nvPicPr>
            <p:cNvPr id="8" name="Picture 7" descr="Icon&#10;&#10;Description automatically generated">
              <a:extLst>
                <a:ext uri="{FF2B5EF4-FFF2-40B4-BE49-F238E27FC236}">
                  <a16:creationId xmlns:a16="http://schemas.microsoft.com/office/drawing/2014/main" id="{477F048D-B495-824A-B82C-1A79F6D9762B}"/>
                </a:ext>
              </a:extLst>
            </p:cNvPr>
            <p:cNvPicPr>
              <a:picLocks noChangeAspect="1"/>
            </p:cNvPicPr>
            <p:nvPr userDrawn="1"/>
          </p:nvPicPr>
          <p:blipFill>
            <a:blip r:embed="rId2"/>
            <a:stretch>
              <a:fillRect/>
            </a:stretch>
          </p:blipFill>
          <p:spPr>
            <a:xfrm>
              <a:off x="7856894" y="1629000"/>
              <a:ext cx="3600000" cy="3600000"/>
            </a:xfrm>
            <a:prstGeom prst="rect">
              <a:avLst/>
            </a:prstGeom>
          </p:spPr>
        </p:pic>
        <p:sp>
          <p:nvSpPr>
            <p:cNvPr id="9" name="Rectangle 8">
              <a:extLst>
                <a:ext uri="{FF2B5EF4-FFF2-40B4-BE49-F238E27FC236}">
                  <a16:creationId xmlns:a16="http://schemas.microsoft.com/office/drawing/2014/main" id="{54904F13-C9DF-2C43-8CE8-E3FEA4BC55F2}"/>
                </a:ext>
              </a:extLst>
            </p:cNvPr>
            <p:cNvSpPr/>
            <p:nvPr userDrawn="1"/>
          </p:nvSpPr>
          <p:spPr bwMode="auto">
            <a:xfrm>
              <a:off x="7856894" y="1629000"/>
              <a:ext cx="3600000" cy="3600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6FAA0D-7114-A74F-AA5E-5F6DC2F4E083}"/>
              </a:ext>
            </a:extLst>
          </p:cNvPr>
          <p:cNvSpPr/>
          <p:nvPr userDrawn="1"/>
        </p:nvSpPr>
        <p:spPr bwMode="auto">
          <a:xfrm>
            <a:off x="9032033" y="6376416"/>
            <a:ext cx="3159967"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Icon&#10;&#10;Description automatically generated">
            <a:extLst>
              <a:ext uri="{FF2B5EF4-FFF2-40B4-BE49-F238E27FC236}">
                <a16:creationId xmlns:a16="http://schemas.microsoft.com/office/drawing/2014/main" id="{6DC0B4F8-3272-ED4A-8BBC-7A9B95621E78}"/>
              </a:ext>
            </a:extLst>
          </p:cNvPr>
          <p:cNvPicPr>
            <a:picLocks noChangeAspect="1"/>
          </p:cNvPicPr>
          <p:nvPr userDrawn="1"/>
        </p:nvPicPr>
        <p:blipFill>
          <a:blip r:embed="rId2"/>
          <a:stretch>
            <a:fillRect/>
          </a:stretch>
        </p:blipFill>
        <p:spPr>
          <a:xfrm>
            <a:off x="3396000" y="729000"/>
            <a:ext cx="5400000" cy="5400000"/>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onsor Pag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6FAA0D-7114-A74F-AA5E-5F6DC2F4E083}"/>
              </a:ext>
            </a:extLst>
          </p:cNvPr>
          <p:cNvSpPr/>
          <p:nvPr userDrawn="1"/>
        </p:nvSpPr>
        <p:spPr bwMode="auto">
          <a:xfrm>
            <a:off x="9032033" y="6376416"/>
            <a:ext cx="3159967"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Logo&#10;&#10;Description automatically generated">
            <a:extLst>
              <a:ext uri="{FF2B5EF4-FFF2-40B4-BE49-F238E27FC236}">
                <a16:creationId xmlns:a16="http://schemas.microsoft.com/office/drawing/2014/main" id="{023840EE-6376-E648-8E9C-76043A5B405C}"/>
              </a:ext>
            </a:extLst>
          </p:cNvPr>
          <p:cNvPicPr>
            <a:picLocks noChangeAspect="1"/>
          </p:cNvPicPr>
          <p:nvPr userDrawn="1"/>
        </p:nvPicPr>
        <p:blipFill>
          <a:blip r:embed="rId2"/>
          <a:stretch>
            <a:fillRect/>
          </a:stretch>
        </p:blipFill>
        <p:spPr>
          <a:xfrm>
            <a:off x="3041650" y="2057400"/>
            <a:ext cx="6108700" cy="2743200"/>
          </a:xfrm>
          <a:prstGeom prst="rect">
            <a:avLst/>
          </a:prstGeom>
        </p:spPr>
      </p:pic>
      <p:sp>
        <p:nvSpPr>
          <p:cNvPr id="8" name="TextBox 7">
            <a:extLst>
              <a:ext uri="{FF2B5EF4-FFF2-40B4-BE49-F238E27FC236}">
                <a16:creationId xmlns:a16="http://schemas.microsoft.com/office/drawing/2014/main" id="{26BFC101-46AA-434B-A137-7A9D94EF5E7A}"/>
              </a:ext>
            </a:extLst>
          </p:cNvPr>
          <p:cNvSpPr txBox="1"/>
          <p:nvPr userDrawn="1"/>
        </p:nvSpPr>
        <p:spPr>
          <a:xfrm>
            <a:off x="181060" y="181060"/>
            <a:ext cx="3603279" cy="615553"/>
          </a:xfrm>
          <a:prstGeom prst="rect">
            <a:avLst/>
          </a:prstGeom>
          <a:noFill/>
        </p:spPr>
        <p:txBody>
          <a:bodyPr wrap="square" lIns="0" tIns="0" rIns="0" bIns="0" rtlCol="0">
            <a:spAutoFit/>
          </a:bodyPr>
          <a:lstStyle/>
          <a:p>
            <a:pPr algn="l"/>
            <a:r>
              <a:rPr lang="ko-KR" altLang="en-US" sz="4000" b="1" i="0" dirty="0">
                <a:solidFill>
                  <a:srgbClr val="7030A0"/>
                </a:solidFill>
                <a:latin typeface="Segoe UI Semibold" panose="020B0502040204020203" pitchFamily="34" charset="0"/>
                <a:cs typeface="Segoe UI Semibold" panose="020B0502040204020203" pitchFamily="34" charset="0"/>
              </a:rPr>
              <a:t>행사 스폰서</a:t>
            </a:r>
            <a:endParaRPr lang="en-US" sz="4000" b="1" i="0" dirty="0" err="1">
              <a:solidFill>
                <a:srgbClr val="7030A0"/>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890476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2E6DCA-1EBB-0541-94FB-A1501D05F402}"/>
              </a:ext>
            </a:extLst>
          </p:cNvPr>
          <p:cNvSpPr/>
          <p:nvPr userDrawn="1"/>
        </p:nvSpPr>
        <p:spPr bwMode="auto">
          <a:xfrm>
            <a:off x="9014527" y="6376416"/>
            <a:ext cx="3177473" cy="4815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5510213" cy="553998"/>
          </a:xfrm>
          <a:noFill/>
        </p:spPr>
        <p:txBody>
          <a:bodyPr wrap="square" lIns="0" tIns="0" rIns="0" bIns="0" anchor="b" anchorCtr="0">
            <a:spAutoFit/>
          </a:bodyPr>
          <a:lstStyle>
            <a:lvl1pPr>
              <a:defRPr sz="3600" b="1" i="0" spc="-50" baseline="0">
                <a:solidFill>
                  <a:srgbClr val="7030A0"/>
                </a:solidFill>
                <a:latin typeface="Segoe UI Semibold" panose="020B0502040204020203" pitchFamily="34" charset="0"/>
                <a:cs typeface="Segoe UI Semibold"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b="0" i="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B4E958A1-1BD2-CE4B-A733-00D97EB8C578}"/>
              </a:ext>
            </a:extLst>
          </p:cNvPr>
          <p:cNvGrpSpPr/>
          <p:nvPr userDrawn="1"/>
        </p:nvGrpSpPr>
        <p:grpSpPr>
          <a:xfrm>
            <a:off x="8405380" y="3071380"/>
            <a:ext cx="3600000" cy="3600000"/>
            <a:chOff x="7856894" y="1629000"/>
            <a:chExt cx="3600000" cy="3600000"/>
          </a:xfrm>
        </p:grpSpPr>
        <p:pic>
          <p:nvPicPr>
            <p:cNvPr id="4" name="Picture 3" descr="Icon&#10;&#10;Description automatically generated">
              <a:extLst>
                <a:ext uri="{FF2B5EF4-FFF2-40B4-BE49-F238E27FC236}">
                  <a16:creationId xmlns:a16="http://schemas.microsoft.com/office/drawing/2014/main" id="{C1819CFA-94B9-4745-8F11-832D8AA27EED}"/>
                </a:ext>
              </a:extLst>
            </p:cNvPr>
            <p:cNvPicPr>
              <a:picLocks noChangeAspect="1"/>
            </p:cNvPicPr>
            <p:nvPr userDrawn="1"/>
          </p:nvPicPr>
          <p:blipFill>
            <a:blip r:embed="rId2"/>
            <a:stretch>
              <a:fillRect/>
            </a:stretch>
          </p:blipFill>
          <p:spPr>
            <a:xfrm>
              <a:off x="7856894" y="1629000"/>
              <a:ext cx="3600000" cy="3600000"/>
            </a:xfrm>
            <a:prstGeom prst="rect">
              <a:avLst/>
            </a:prstGeom>
          </p:spPr>
        </p:pic>
        <p:sp>
          <p:nvSpPr>
            <p:cNvPr id="6" name="Rectangle 5">
              <a:extLst>
                <a:ext uri="{FF2B5EF4-FFF2-40B4-BE49-F238E27FC236}">
                  <a16:creationId xmlns:a16="http://schemas.microsoft.com/office/drawing/2014/main" id="{19F8D68F-E5A3-BE48-80A6-1BB888AB3064}"/>
                </a:ext>
              </a:extLst>
            </p:cNvPr>
            <p:cNvSpPr/>
            <p:nvPr userDrawn="1"/>
          </p:nvSpPr>
          <p:spPr bwMode="auto">
            <a:xfrm>
              <a:off x="7856894" y="1629000"/>
              <a:ext cx="3600000" cy="3600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b="1" i="0" spc="-50" baseline="0">
                <a:solidFill>
                  <a:srgbClr val="7030A0"/>
                </a:solidFill>
                <a:latin typeface="Segoe UI Semibold" panose="020B0502040204020203" pitchFamily="34" charset="0"/>
                <a:cs typeface="Segoe UI Semibold"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b="0" i="0" spc="0" baseline="0">
                <a:solidFill>
                  <a:schemeClr val="tx1"/>
                </a:solidFill>
                <a:latin typeface="Segoe UI" panose="020B0502040204020203" pitchFamily="34" charset="0"/>
                <a:cs typeface="Segoe UI" panose="020B0502040204020203" pitchFamily="34" charset="0"/>
              </a:defRPr>
            </a:lvl1pPr>
          </a:lstStyle>
          <a:p>
            <a:pPr lvl="0"/>
            <a:r>
              <a:rPr lang="en-US" dirty="0"/>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
        <p:nvSpPr>
          <p:cNvPr id="5" name="TextBox 4">
            <a:extLst>
              <a:ext uri="{FF2B5EF4-FFF2-40B4-BE49-F238E27FC236}">
                <a16:creationId xmlns:a16="http://schemas.microsoft.com/office/drawing/2014/main" id="{F0D90F24-06A7-1B4A-9251-4DECDE8D0959}"/>
              </a:ext>
            </a:extLst>
          </p:cNvPr>
          <p:cNvSpPr txBox="1"/>
          <p:nvPr userDrawn="1"/>
        </p:nvSpPr>
        <p:spPr>
          <a:xfrm>
            <a:off x="10505854" y="6534835"/>
            <a:ext cx="1621410" cy="215444"/>
          </a:xfrm>
          <a:prstGeom prst="rect">
            <a:avLst/>
          </a:prstGeom>
          <a:noFill/>
        </p:spPr>
        <p:txBody>
          <a:bodyPr wrap="square" lIns="0" tIns="0" rIns="0" bIns="0" rtlCol="0" anchor="ctr" anchorCtr="0">
            <a:spAutoFit/>
          </a:bodyPr>
          <a:lstStyle/>
          <a:p>
            <a:pPr algn="ctr"/>
            <a:r>
              <a:rPr lang="en-US" sz="1400" dirty="0">
                <a:gradFill>
                  <a:gsLst>
                    <a:gs pos="2917">
                      <a:schemeClr val="tx1"/>
                    </a:gs>
                    <a:gs pos="30000">
                      <a:schemeClr val="tx1"/>
                    </a:gs>
                  </a:gsLst>
                  <a:lin ang="5400000" scaled="0"/>
                </a:gradFill>
              </a:rPr>
              <a:t>#</a:t>
            </a:r>
            <a:r>
              <a:rPr lang="en-US" sz="1400" dirty="0" err="1">
                <a:gradFill>
                  <a:gsLst>
                    <a:gs pos="2917">
                      <a:schemeClr val="tx1"/>
                    </a:gs>
                    <a:gs pos="30000">
                      <a:schemeClr val="tx1"/>
                    </a:gs>
                  </a:gsLst>
                  <a:lin ang="5400000" scaled="0"/>
                </a:gradFill>
              </a:rPr>
              <a:t>hacktoberfestseoul</a:t>
            </a:r>
            <a:endParaRPr lang="en-US" sz="1400" dirty="0">
              <a:gradFill>
                <a:gsLst>
                  <a:gs pos="2917">
                    <a:schemeClr val="tx1"/>
                  </a:gs>
                  <a:gs pos="30000">
                    <a:schemeClr val="tx1"/>
                  </a:gs>
                </a:gsLst>
                <a:lin ang="5400000" scaled="0"/>
              </a:gradFill>
            </a:endParaRPr>
          </a:p>
        </p:txBody>
      </p:sp>
      <p:sp>
        <p:nvSpPr>
          <p:cNvPr id="51" name="TextBox 50">
            <a:extLst>
              <a:ext uri="{FF2B5EF4-FFF2-40B4-BE49-F238E27FC236}">
                <a16:creationId xmlns:a16="http://schemas.microsoft.com/office/drawing/2014/main" id="{A41C15F6-010F-C940-BACE-637DDAC4CB28}"/>
              </a:ext>
            </a:extLst>
          </p:cNvPr>
          <p:cNvSpPr txBox="1"/>
          <p:nvPr userDrawn="1"/>
        </p:nvSpPr>
        <p:spPr>
          <a:xfrm>
            <a:off x="8985874" y="6534835"/>
            <a:ext cx="1621410" cy="215444"/>
          </a:xfrm>
          <a:prstGeom prst="rect">
            <a:avLst/>
          </a:prstGeom>
          <a:noFill/>
        </p:spPr>
        <p:txBody>
          <a:bodyPr wrap="square" lIns="0" tIns="0" rIns="0" bIns="0" rtlCol="0" anchor="ctr" anchorCtr="0">
            <a:spAutoFit/>
          </a:bodyPr>
          <a:lstStyle/>
          <a:p>
            <a:pPr algn="ctr"/>
            <a:r>
              <a:rPr lang="en-US" sz="1400" dirty="0">
                <a:gradFill>
                  <a:gsLst>
                    <a:gs pos="2917">
                      <a:schemeClr val="tx1"/>
                    </a:gs>
                    <a:gs pos="30000">
                      <a:schemeClr val="tx1"/>
                    </a:gs>
                  </a:gsLst>
                  <a:lin ang="5400000" scaled="0"/>
                </a:gradFill>
              </a:rPr>
              <a:t>#</a:t>
            </a:r>
            <a:r>
              <a:rPr lang="en-US" sz="1400" dirty="0" err="1">
                <a:gradFill>
                  <a:gsLst>
                    <a:gs pos="2917">
                      <a:schemeClr val="tx1"/>
                    </a:gs>
                    <a:gs pos="30000">
                      <a:schemeClr val="tx1"/>
                    </a:gs>
                  </a:gsLst>
                  <a:lin ang="5400000" scaled="0"/>
                </a:gradFill>
              </a:rPr>
              <a:t>hacktoberfest</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5096" r:id="rId2"/>
    <p:sldLayoutId id="2147484577" r:id="rId3"/>
    <p:sldLayoutId id="2147484610" r:id="rId4"/>
    <p:sldLayoutId id="2147484710" r:id="rId5"/>
    <p:sldLayoutId id="2147484850" r:id="rId6"/>
    <p:sldLayoutId id="2147484849" r:id="rId7"/>
    <p:sldLayoutId id="2147484840" r:id="rId8"/>
    <p:sldLayoutId id="2147484865" r:id="rId9"/>
    <p:sldLayoutId id="2147484864" r:id="rId10"/>
    <p:sldLayoutId id="2147484841" r:id="rId11"/>
    <p:sldLayoutId id="2147484842" r:id="rId12"/>
    <p:sldLayoutId id="2147485091" r:id="rId13"/>
    <p:sldLayoutId id="2147485092" r:id="rId14"/>
    <p:sldLayoutId id="2147485093" r:id="rId15"/>
    <p:sldLayoutId id="2147485094" r:id="rId16"/>
    <p:sldLayoutId id="2147485095" r:id="rId17"/>
    <p:sldLayoutId id="2147484240" r:id="rId18"/>
    <p:sldLayoutId id="2147484844" r:id="rId19"/>
    <p:sldLayoutId id="2147484845" r:id="rId20"/>
    <p:sldLayoutId id="2147484846" r:id="rId21"/>
    <p:sldLayoutId id="2147484847" r:id="rId22"/>
    <p:sldLayoutId id="2147484474" r:id="rId23"/>
    <p:sldLayoutId id="2147484603" r:id="rId24"/>
    <p:sldLayoutId id="2147484751" r:id="rId25"/>
    <p:sldLayoutId id="2147484783" r:id="rId26"/>
    <p:sldLayoutId id="2147484784" r:id="rId27"/>
    <p:sldLayoutId id="2147484785" r:id="rId28"/>
    <p:sldLayoutId id="2147484787" r:id="rId29"/>
    <p:sldLayoutId id="2147484786" r:id="rId30"/>
    <p:sldLayoutId id="2147484249" r:id="rId31"/>
    <p:sldLayoutId id="2147484584" r:id="rId32"/>
    <p:sldLayoutId id="2147484671" r:id="rId33"/>
    <p:sldLayoutId id="2147484673" r:id="rId34"/>
    <p:sldLayoutId id="2147484299" r:id="rId35"/>
    <p:sldLayoutId id="2147485097" r:id="rId36"/>
    <p:sldLayoutId id="2147484263" r:id="rId37"/>
  </p:sldLayoutIdLst>
  <p:transition>
    <p:fade/>
  </p:transition>
  <p:hf sldNum="0" hdr="0" ft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UI Semibold" panose="020B0502040204020203" pitchFamily="34" charset="0"/>
          <a:ea typeface="NanumGothic" panose="020D0604000000000000" pitchFamily="34" charset="-127"/>
          <a:cs typeface="Segoe UI Semibold" panose="020B05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gradFill>
            <a:gsLst>
              <a:gs pos="1250">
                <a:schemeClr val="tx1"/>
              </a:gs>
              <a:gs pos="100000">
                <a:schemeClr val="tx1"/>
              </a:gs>
            </a:gsLst>
            <a:lin ang="5400000" scaled="0"/>
          </a:gradFill>
          <a:latin typeface="Segoe UI Semilight" panose="020B0402040204020203" pitchFamily="34" charset="0"/>
          <a:ea typeface="NanumGothic" panose="020D0604000000000000" pitchFamily="34" charset="-127"/>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3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00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C180DCB-4EE9-6644-8568-89F8CA13A11B}"/>
              </a:ext>
            </a:extLst>
          </p:cNvPr>
          <p:cNvSpPr/>
          <p:nvPr/>
        </p:nvSpPr>
        <p:spPr bwMode="auto">
          <a:xfrm>
            <a:off x="0" y="122173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6" name="Rectangle 15">
            <a:extLst>
              <a:ext uri="{FF2B5EF4-FFF2-40B4-BE49-F238E27FC236}">
                <a16:creationId xmlns:a16="http://schemas.microsoft.com/office/drawing/2014/main" id="{AA95404F-8737-7040-9A80-EB5C2FB71093}"/>
              </a:ext>
            </a:extLst>
          </p:cNvPr>
          <p:cNvSpPr/>
          <p:nvPr/>
        </p:nvSpPr>
        <p:spPr bwMode="auto">
          <a:xfrm>
            <a:off x="0" y="196064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13.45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14.15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7" name="Rectangle 16">
            <a:extLst>
              <a:ext uri="{FF2B5EF4-FFF2-40B4-BE49-F238E27FC236}">
                <a16:creationId xmlns:a16="http://schemas.microsoft.com/office/drawing/2014/main" id="{7A9DB060-78DB-BB4C-ACE1-824A88E4F4BE}"/>
              </a:ext>
            </a:extLst>
          </p:cNvPr>
          <p:cNvSpPr/>
          <p:nvPr/>
        </p:nvSpPr>
        <p:spPr bwMode="auto">
          <a:xfrm>
            <a:off x="0" y="343845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15.25</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8" name="Rectangle 17">
            <a:extLst>
              <a:ext uri="{FF2B5EF4-FFF2-40B4-BE49-F238E27FC236}">
                <a16:creationId xmlns:a16="http://schemas.microsoft.com/office/drawing/2014/main" id="{EDA63134-56A8-4544-A871-380B36036257}"/>
              </a:ext>
            </a:extLst>
          </p:cNvPr>
          <p:cNvSpPr/>
          <p:nvPr/>
        </p:nvSpPr>
        <p:spPr bwMode="auto">
          <a:xfrm>
            <a:off x="0" y="48283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13.00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13.10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9" name="Rectangle 18">
            <a:extLst>
              <a:ext uri="{FF2B5EF4-FFF2-40B4-BE49-F238E27FC236}">
                <a16:creationId xmlns:a16="http://schemas.microsoft.com/office/drawing/2014/main" id="{BCFEE9DE-8F03-1640-B777-B44016FE3E90}"/>
              </a:ext>
            </a:extLst>
          </p:cNvPr>
          <p:cNvSpPr/>
          <p:nvPr/>
        </p:nvSpPr>
        <p:spPr bwMode="auto">
          <a:xfrm>
            <a:off x="0" y="269954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14.20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14.50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4D953D79-2456-3C41-BE98-F1788638C83D}"/>
              </a:ext>
            </a:extLst>
          </p:cNvPr>
          <p:cNvSpPr/>
          <p:nvPr/>
        </p:nvSpPr>
        <p:spPr bwMode="auto">
          <a:xfrm>
            <a:off x="0" y="4177357"/>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15.30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8" name="Rectangle 7">
            <a:extLst>
              <a:ext uri="{FF2B5EF4-FFF2-40B4-BE49-F238E27FC236}">
                <a16:creationId xmlns:a16="http://schemas.microsoft.com/office/drawing/2014/main" id="{C97E9AB8-B2D9-C341-B87D-9124FA76B91E}"/>
              </a:ext>
            </a:extLst>
          </p:cNvPr>
          <p:cNvSpPr/>
          <p:nvPr/>
        </p:nvSpPr>
        <p:spPr bwMode="auto">
          <a:xfrm>
            <a:off x="0" y="4916262"/>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16.05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9" name="Rectangle 8">
            <a:extLst>
              <a:ext uri="{FF2B5EF4-FFF2-40B4-BE49-F238E27FC236}">
                <a16:creationId xmlns:a16="http://schemas.microsoft.com/office/drawing/2014/main" id="{2477F7A7-3317-D442-B945-822E800A6CC2}"/>
              </a:ext>
            </a:extLst>
          </p:cNvPr>
          <p:cNvSpPr/>
          <p:nvPr/>
        </p:nvSpPr>
        <p:spPr bwMode="auto">
          <a:xfrm>
            <a:off x="0" y="5655169"/>
            <a:ext cx="12193200" cy="72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16.55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17.00</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2" name="Rectangle 11">
            <a:extLst>
              <a:ext uri="{FF2B5EF4-FFF2-40B4-BE49-F238E27FC236}">
                <a16:creationId xmlns:a16="http://schemas.microsoft.com/office/drawing/2014/main" id="{4DB387C0-614A-D44E-B29E-0BD862D38F5A}"/>
              </a:ext>
            </a:extLst>
          </p:cNvPr>
          <p:cNvSpPr/>
          <p:nvPr/>
        </p:nvSpPr>
        <p:spPr bwMode="auto">
          <a:xfrm>
            <a:off x="3132084" y="122173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왕초보의</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참여 이야기</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13" name="Rectangle 12">
            <a:extLst>
              <a:ext uri="{FF2B5EF4-FFF2-40B4-BE49-F238E27FC236}">
                <a16:creationId xmlns:a16="http://schemas.microsoft.com/office/drawing/2014/main" id="{B2DC727A-F3FA-DF40-B5C0-20995CE10260}"/>
              </a:ext>
            </a:extLst>
          </p:cNvPr>
          <p:cNvSpPr/>
          <p:nvPr/>
        </p:nvSpPr>
        <p:spPr bwMode="auto">
          <a:xfrm>
            <a:off x="3132084" y="196064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오픈소스에 기여할 때 해도 되는 일과 하면 안되는 일</a:t>
            </a:r>
          </a:p>
        </p:txBody>
      </p:sp>
      <p:sp>
        <p:nvSpPr>
          <p:cNvPr id="14" name="Rectangle 13">
            <a:extLst>
              <a:ext uri="{FF2B5EF4-FFF2-40B4-BE49-F238E27FC236}">
                <a16:creationId xmlns:a16="http://schemas.microsoft.com/office/drawing/2014/main" id="{BE0E4404-4DF0-CD4A-8659-523F7BEE2774}"/>
              </a:ext>
            </a:extLst>
          </p:cNvPr>
          <p:cNvSpPr/>
          <p:nvPr/>
        </p:nvSpPr>
        <p:spPr bwMode="auto">
          <a:xfrm>
            <a:off x="3132084" y="343845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4:</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다르지만 같은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번역리뷰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코드리뷰</a:t>
            </a:r>
            <a:endPar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0" name="Rectangle 19">
            <a:extLst>
              <a:ext uri="{FF2B5EF4-FFF2-40B4-BE49-F238E27FC236}">
                <a16:creationId xmlns:a16="http://schemas.microsoft.com/office/drawing/2014/main" id="{49D26D1D-59DB-FD4D-9C19-3F5F4D4FEB37}"/>
              </a:ext>
            </a:extLst>
          </p:cNvPr>
          <p:cNvSpPr/>
          <p:nvPr/>
        </p:nvSpPr>
        <p:spPr bwMode="auto">
          <a:xfrm>
            <a:off x="3132084" y="48283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오프닝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1" name="Rectangle 20">
            <a:extLst>
              <a:ext uri="{FF2B5EF4-FFF2-40B4-BE49-F238E27FC236}">
                <a16:creationId xmlns:a16="http://schemas.microsoft.com/office/drawing/2014/main" id="{52A3F9F4-3409-7E47-90BB-8317EB28452A}"/>
              </a:ext>
            </a:extLst>
          </p:cNvPr>
          <p:cNvSpPr/>
          <p:nvPr/>
        </p:nvSpPr>
        <p:spPr bwMode="auto">
          <a:xfrm>
            <a:off x="3132084" y="269954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3:</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나의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축제를 위하여</a:t>
            </a:r>
          </a:p>
        </p:txBody>
      </p:sp>
      <p:sp>
        <p:nvSpPr>
          <p:cNvPr id="22" name="Rectangle 21">
            <a:extLst>
              <a:ext uri="{FF2B5EF4-FFF2-40B4-BE49-F238E27FC236}">
                <a16:creationId xmlns:a16="http://schemas.microsoft.com/office/drawing/2014/main" id="{2306E965-2203-7740-9985-44EB3A73DC4B}"/>
              </a:ext>
            </a:extLst>
          </p:cNvPr>
          <p:cNvSpPr/>
          <p:nvPr/>
        </p:nvSpPr>
        <p:spPr bwMode="auto">
          <a:xfrm>
            <a:off x="3132084" y="4177357"/>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세션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이삭줍기로 시작하는 오픈소스</a:t>
            </a:r>
          </a:p>
        </p:txBody>
      </p:sp>
      <p:sp>
        <p:nvSpPr>
          <p:cNvPr id="23" name="Rectangle 22">
            <a:extLst>
              <a:ext uri="{FF2B5EF4-FFF2-40B4-BE49-F238E27FC236}">
                <a16:creationId xmlns:a16="http://schemas.microsoft.com/office/drawing/2014/main" id="{C3F0B1B6-652A-DE42-B675-46377B68C127}"/>
              </a:ext>
            </a:extLst>
          </p:cNvPr>
          <p:cNvSpPr/>
          <p:nvPr/>
        </p:nvSpPr>
        <p:spPr bwMode="auto">
          <a:xfrm>
            <a:off x="3132084" y="4916262"/>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버추얼</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핸즈온</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7BBA6126-FFA7-0346-8FFE-AC9E440E0AB4}"/>
              </a:ext>
            </a:extLst>
          </p:cNvPr>
          <p:cNvSpPr/>
          <p:nvPr/>
        </p:nvSpPr>
        <p:spPr bwMode="auto">
          <a:xfrm>
            <a:off x="3132084" y="5655169"/>
            <a:ext cx="9059916" cy="7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클로징</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키노트</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Tree>
    <p:extLst>
      <p:ext uri="{BB962C8B-B14F-4D97-AF65-F5344CB8AC3E}">
        <p14:creationId xmlns:p14="http://schemas.microsoft.com/office/powerpoint/2010/main" val="19191578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p:txBody>
          <a:bodyPr/>
          <a:lstStyle/>
          <a:p>
            <a:r>
              <a:rPr lang="ko-KR" altLang="en-US" b="1" dirty="0" err="1">
                <a:latin typeface="NanumGothic" panose="020D0604000000000000" pitchFamily="34" charset="-127"/>
                <a:ea typeface="NanumGothic" panose="020D0604000000000000" pitchFamily="34" charset="-127"/>
              </a:rPr>
              <a:t>버추얼</a:t>
            </a:r>
            <a:r>
              <a:rPr lang="ko-KR" altLang="en-US" b="1" dirty="0">
                <a:latin typeface="NanumGothic" panose="020D0604000000000000" pitchFamily="34" charset="-127"/>
                <a:ea typeface="NanumGothic" panose="020D0604000000000000" pitchFamily="34" charset="-127"/>
              </a:rPr>
              <a:t> </a:t>
            </a:r>
            <a:r>
              <a:rPr lang="ko-KR" altLang="en-US" b="1" dirty="0" err="1">
                <a:latin typeface="NanumGothic" panose="020D0604000000000000" pitchFamily="34" charset="-127"/>
                <a:ea typeface="NanumGothic" panose="020D0604000000000000" pitchFamily="34" charset="-127"/>
              </a:rPr>
              <a:t>핸즈온</a:t>
            </a:r>
            <a:endParaRPr lang="en-US" b="1" dirty="0">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309100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92B48C2-7979-CA4C-A9BE-0A056C9841B8}"/>
              </a:ext>
            </a:extLst>
          </p:cNvPr>
          <p:cNvSpPr/>
          <p:nvPr/>
        </p:nvSpPr>
        <p:spPr bwMode="auto">
          <a:xfrm>
            <a:off x="0" y="2889001"/>
            <a:ext cx="12192000"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기본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깃헙</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사용방법</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AU"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포크</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클론</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커밋</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푸시</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이슈 생성</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PR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생성</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7" name="Rectangle 6">
            <a:extLst>
              <a:ext uri="{FF2B5EF4-FFF2-40B4-BE49-F238E27FC236}">
                <a16:creationId xmlns:a16="http://schemas.microsoft.com/office/drawing/2014/main" id="{218974FF-AFEF-5F41-984B-18C5FED7BC0D}"/>
              </a:ext>
            </a:extLst>
          </p:cNvPr>
          <p:cNvSpPr/>
          <p:nvPr/>
        </p:nvSpPr>
        <p:spPr bwMode="auto">
          <a:xfrm>
            <a:off x="0" y="1685916"/>
            <a:ext cx="12192000"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조은님</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세션 바탕</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AU"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기본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깃헙</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사용 방법</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3E9E9F0D-60C0-DA47-9861-D19FC99319BC}"/>
              </a:ext>
            </a:extLst>
          </p:cNvPr>
          <p:cNvSpPr/>
          <p:nvPr/>
        </p:nvSpPr>
        <p:spPr bwMode="auto">
          <a:xfrm>
            <a:off x="0" y="482832"/>
            <a:ext cx="12192000"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브레이크아웃 세션</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AU"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발표자당</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명씩 총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개 브레이크아웃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Zoom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또는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Teams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활용 계획</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2" name="Rectangle 21">
            <a:extLst>
              <a:ext uri="{FF2B5EF4-FFF2-40B4-BE49-F238E27FC236}">
                <a16:creationId xmlns:a16="http://schemas.microsoft.com/office/drawing/2014/main" id="{E10E0C5A-7B45-5247-A17A-F2373AF08A41}"/>
              </a:ext>
            </a:extLst>
          </p:cNvPr>
          <p:cNvSpPr/>
          <p:nvPr/>
        </p:nvSpPr>
        <p:spPr bwMode="auto">
          <a:xfrm>
            <a:off x="0" y="4092085"/>
            <a:ext cx="12192000" cy="22830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실제로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PR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날려보기</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각 발표자 샘플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리포지토리</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생성 후 그곳으로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PR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생성</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핵토버페스트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카운트 안됨</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실제 오픈 소스 프로젝트에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PR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날려 보기</a:t>
            </a: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	PR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날린 화면과 함께 본인 인증샷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소셜미디어</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해시태그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경품 추첨</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소셜미디어</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투이타</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공개 포스트</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페이스북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공개 포스트</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인스타그램</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공개 포스트</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Tree>
    <p:extLst>
      <p:ext uri="{BB962C8B-B14F-4D97-AF65-F5344CB8AC3E}">
        <p14:creationId xmlns:p14="http://schemas.microsoft.com/office/powerpoint/2010/main" val="42371550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p:txBody>
          <a:bodyPr/>
          <a:lstStyle/>
          <a:p>
            <a:r>
              <a:rPr lang="ko-KR" altLang="en-US" b="1" dirty="0">
                <a:latin typeface="NanumGothic" panose="020D0604000000000000" pitchFamily="34" charset="-127"/>
                <a:ea typeface="NanumGothic" panose="020D0604000000000000" pitchFamily="34" charset="-127"/>
              </a:rPr>
              <a:t>발표자 준비사항</a:t>
            </a:r>
            <a:endParaRPr lang="en-US" b="1" dirty="0">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292919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A3E917-114F-D549-81C7-632976DDFE60}"/>
              </a:ext>
            </a:extLst>
          </p:cNvPr>
          <p:cNvSpPr/>
          <p:nvPr/>
        </p:nvSpPr>
        <p:spPr bwMode="auto">
          <a:xfrm>
            <a:off x="0" y="1886607"/>
            <a:ext cx="12192000" cy="30847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템플릿</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p>
          <a:p>
            <a:pPr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	https://</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github.com</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devrel-kr</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en-US" altLang="ko-KR" sz="2400" dirty="0" err="1">
                <a:solidFill>
                  <a:schemeClr val="bg1"/>
                </a:solidFill>
                <a:latin typeface="NanumGothic" panose="020D0604000000000000" pitchFamily="34" charset="-127"/>
                <a:ea typeface="NanumGothic" panose="020D0604000000000000" pitchFamily="34" charset="-127"/>
                <a:cs typeface="Segoe UI" pitchFamily="34" charset="0"/>
              </a:rPr>
              <a:t>hacktoberfest-seoul</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/tree/main/events</a:t>
            </a:r>
          </a:p>
        </p:txBody>
      </p:sp>
    </p:spTree>
    <p:extLst>
      <p:ext uri="{BB962C8B-B14F-4D97-AF65-F5344CB8AC3E}">
        <p14:creationId xmlns:p14="http://schemas.microsoft.com/office/powerpoint/2010/main" val="25317004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E9E9F0D-60C0-DA47-9861-D19FC99319BC}"/>
              </a:ext>
            </a:extLst>
          </p:cNvPr>
          <p:cNvSpPr/>
          <p:nvPr/>
        </p:nvSpPr>
        <p:spPr bwMode="auto">
          <a:xfrm>
            <a:off x="0" y="482832"/>
            <a:ext cx="12192000"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유튜브 스트리밍</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1" name="Rectangle 20">
            <a:extLst>
              <a:ext uri="{FF2B5EF4-FFF2-40B4-BE49-F238E27FC236}">
                <a16:creationId xmlns:a16="http://schemas.microsoft.com/office/drawing/2014/main" id="{E92B48C2-7979-CA4C-A9BE-0A056C9841B8}"/>
              </a:ext>
            </a:extLst>
          </p:cNvPr>
          <p:cNvSpPr/>
          <p:nvPr/>
        </p:nvSpPr>
        <p:spPr bwMode="auto">
          <a:xfrm>
            <a:off x="0" y="1685916"/>
            <a:ext cx="12192000" cy="22830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발표자는</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Skype</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로 접속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개인별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접속링크</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제공 예정</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AU"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자기 순서 끝나고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버추얼</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핸즈온에</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시간 맞춰 다시 접속</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AU"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핸즈온</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종료후</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참석자들에게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클로징</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경품 추첨 보라고 독려</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3" name="Rectangle 2">
            <a:extLst>
              <a:ext uri="{FF2B5EF4-FFF2-40B4-BE49-F238E27FC236}">
                <a16:creationId xmlns:a16="http://schemas.microsoft.com/office/drawing/2014/main" id="{A1AD1063-C4DC-B349-9C98-293EBD7685A8}"/>
              </a:ext>
            </a:extLst>
          </p:cNvPr>
          <p:cNvSpPr/>
          <p:nvPr/>
        </p:nvSpPr>
        <p:spPr bwMode="auto">
          <a:xfrm>
            <a:off x="0" y="4092084"/>
            <a:ext cx="12192000" cy="22830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발표자 리허설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&amp;</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테크</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체크</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AU"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실제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Skype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접속</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AU"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화면 공유 체크</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AU"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사운드 체크</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AU"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비디오 체크</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Tree>
    <p:extLst>
      <p:ext uri="{BB962C8B-B14F-4D97-AF65-F5344CB8AC3E}">
        <p14:creationId xmlns:p14="http://schemas.microsoft.com/office/powerpoint/2010/main" val="187869814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E9E9F0D-60C0-DA47-9861-D19FC99319BC}"/>
              </a:ext>
            </a:extLst>
          </p:cNvPr>
          <p:cNvSpPr/>
          <p:nvPr/>
        </p:nvSpPr>
        <p:spPr bwMode="auto">
          <a:xfrm>
            <a:off x="0" y="482831"/>
            <a:ext cx="12192000" cy="22830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웹 캠</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AU"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눈높이 맞추기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내려다 보거나 올려다 보지 않게끔</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AU"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화면 전체 높이의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80%-90%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정도 높이</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AU"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가상 배경 사용 자제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부득이한 경우 제외</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2" name="Rectangle 21">
            <a:extLst>
              <a:ext uri="{FF2B5EF4-FFF2-40B4-BE49-F238E27FC236}">
                <a16:creationId xmlns:a16="http://schemas.microsoft.com/office/drawing/2014/main" id="{E10E0C5A-7B45-5247-A17A-F2373AF08A41}"/>
              </a:ext>
            </a:extLst>
          </p:cNvPr>
          <p:cNvSpPr/>
          <p:nvPr/>
        </p:nvSpPr>
        <p:spPr bwMode="auto">
          <a:xfrm>
            <a:off x="0" y="2888999"/>
            <a:ext cx="12192000" cy="22830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마이크</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외장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USB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마이크 권장</a:t>
            </a: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내장 마이크 비추</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3.5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파이 오디오 잭 비추</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헤드셋</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사용시 입과 마이크 사이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2-3cm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거리 두기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숨소리 섞임 방지</a:t>
            </a: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3" name="Rectangle 22">
            <a:extLst>
              <a:ext uri="{FF2B5EF4-FFF2-40B4-BE49-F238E27FC236}">
                <a16:creationId xmlns:a16="http://schemas.microsoft.com/office/drawing/2014/main" id="{AFD770A0-A0B7-1F46-BAAE-1857037ADBC6}"/>
              </a:ext>
            </a:extLst>
          </p:cNvPr>
          <p:cNvSpPr/>
          <p:nvPr/>
        </p:nvSpPr>
        <p:spPr bwMode="auto">
          <a:xfrm>
            <a:off x="0" y="5295169"/>
            <a:ext cx="12192000"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조명</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있으면 좋음</a:t>
            </a: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Tree>
    <p:extLst>
      <p:ext uri="{BB962C8B-B14F-4D97-AF65-F5344CB8AC3E}">
        <p14:creationId xmlns:p14="http://schemas.microsoft.com/office/powerpoint/2010/main" val="35627444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E9E9F0D-60C0-DA47-9861-D19FC99319BC}"/>
              </a:ext>
            </a:extLst>
          </p:cNvPr>
          <p:cNvSpPr/>
          <p:nvPr/>
        </p:nvSpPr>
        <p:spPr bwMode="auto">
          <a:xfrm>
            <a:off x="0" y="482832"/>
            <a:ext cx="12192000"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바탕화면 정리</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AU"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바탕화면 아이콘 감추기</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바탕화면 시계 안보이게 하기</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1" name="Rectangle 20">
            <a:extLst>
              <a:ext uri="{FF2B5EF4-FFF2-40B4-BE49-F238E27FC236}">
                <a16:creationId xmlns:a16="http://schemas.microsoft.com/office/drawing/2014/main" id="{E92B48C2-7979-CA4C-A9BE-0A056C9841B8}"/>
              </a:ext>
            </a:extLst>
          </p:cNvPr>
          <p:cNvSpPr/>
          <p:nvPr/>
        </p:nvSpPr>
        <p:spPr bwMode="auto">
          <a:xfrm>
            <a:off x="0" y="1685916"/>
            <a:ext cx="12192000"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공유화면</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해상도</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1920x1080 (FHD)</a:t>
            </a: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2" name="Rectangle 21">
            <a:extLst>
              <a:ext uri="{FF2B5EF4-FFF2-40B4-BE49-F238E27FC236}">
                <a16:creationId xmlns:a16="http://schemas.microsoft.com/office/drawing/2014/main" id="{E10E0C5A-7B45-5247-A17A-F2373AF08A41}"/>
              </a:ext>
            </a:extLst>
          </p:cNvPr>
          <p:cNvSpPr/>
          <p:nvPr/>
        </p:nvSpPr>
        <p:spPr bwMode="auto">
          <a:xfrm>
            <a:off x="0" y="2889000"/>
            <a:ext cx="12192000"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웹 브라우저 설정</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125%-150%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확대</a:t>
            </a: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3" name="Rectangle 22">
            <a:extLst>
              <a:ext uri="{FF2B5EF4-FFF2-40B4-BE49-F238E27FC236}">
                <a16:creationId xmlns:a16="http://schemas.microsoft.com/office/drawing/2014/main" id="{AFD770A0-A0B7-1F46-BAAE-1857037ADBC6}"/>
              </a:ext>
            </a:extLst>
          </p:cNvPr>
          <p:cNvSpPr/>
          <p:nvPr/>
        </p:nvSpPr>
        <p:spPr bwMode="auto">
          <a:xfrm>
            <a:off x="0" y="5295169"/>
            <a:ext cx="12192000"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에디터</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밝은 색 계열 테마</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에디터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125%-150%</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확대</a:t>
            </a: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5" name="Rectangle 24">
            <a:extLst>
              <a:ext uri="{FF2B5EF4-FFF2-40B4-BE49-F238E27FC236}">
                <a16:creationId xmlns:a16="http://schemas.microsoft.com/office/drawing/2014/main" id="{C5530679-E66A-5540-BB4D-322560560F3E}"/>
              </a:ext>
            </a:extLst>
          </p:cNvPr>
          <p:cNvSpPr/>
          <p:nvPr/>
        </p:nvSpPr>
        <p:spPr bwMode="auto">
          <a:xfrm>
            <a:off x="0" y="4092084"/>
            <a:ext cx="12192000"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데모용 터미널 설정</a:t>
            </a: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폰트 확대</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22pt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이상</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Tree>
    <p:extLst>
      <p:ext uri="{BB962C8B-B14F-4D97-AF65-F5344CB8AC3E}">
        <p14:creationId xmlns:p14="http://schemas.microsoft.com/office/powerpoint/2010/main" val="188269377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E9E9F0D-60C0-DA47-9861-D19FC99319BC}"/>
              </a:ext>
            </a:extLst>
          </p:cNvPr>
          <p:cNvSpPr/>
          <p:nvPr/>
        </p:nvSpPr>
        <p:spPr bwMode="auto">
          <a:xfrm>
            <a:off x="0" y="482831"/>
            <a:ext cx="12192000" cy="22830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슬라이드</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AU"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파워포인트 템플릿 제공</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AU"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슬라이드 하단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비워두기</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자막 용도</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AU"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짤방</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사용시 다양성</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포용성 고려</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2" name="Rectangle 21">
            <a:extLst>
              <a:ext uri="{FF2B5EF4-FFF2-40B4-BE49-F238E27FC236}">
                <a16:creationId xmlns:a16="http://schemas.microsoft.com/office/drawing/2014/main" id="{E10E0C5A-7B45-5247-A17A-F2373AF08A41}"/>
              </a:ext>
            </a:extLst>
          </p:cNvPr>
          <p:cNvSpPr/>
          <p:nvPr/>
        </p:nvSpPr>
        <p:spPr bwMode="auto">
          <a:xfrm>
            <a:off x="0" y="2889000"/>
            <a:ext cx="12192000" cy="22830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데모</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데모 동영상 사전 녹화 추천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라이브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데모시</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네트워크 지연에 따른 데모 실패 고려</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defTabSz="932472" fontAlgn="base">
              <a:spcBef>
                <a:spcPct val="0"/>
              </a:spcBef>
              <a:spcAft>
                <a:spcPct val="0"/>
              </a:spcAft>
            </a:pPr>
            <a:r>
              <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현란한 마우스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무브먼트</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자제</a:t>
            </a:r>
            <a:endParaRPr lang="en-AU"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p:txBody>
      </p:sp>
    </p:spTree>
    <p:extLst>
      <p:ext uri="{BB962C8B-B14F-4D97-AF65-F5344CB8AC3E}">
        <p14:creationId xmlns:p14="http://schemas.microsoft.com/office/powerpoint/2010/main" val="126783711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 small, sitting, table&#10;&#10;Description automatically generated">
            <a:extLst>
              <a:ext uri="{FF2B5EF4-FFF2-40B4-BE49-F238E27FC236}">
                <a16:creationId xmlns:a16="http://schemas.microsoft.com/office/drawing/2014/main" id="{BA43F62A-1087-4140-B9A2-D98518092403}"/>
              </a:ext>
            </a:extLst>
          </p:cNvPr>
          <p:cNvPicPr>
            <a:picLocks noChangeAspect="1"/>
          </p:cNvPicPr>
          <p:nvPr/>
        </p:nvPicPr>
        <p:blipFill>
          <a:blip r:embed="rId2"/>
          <a:stretch>
            <a:fillRect/>
          </a:stretch>
        </p:blipFill>
        <p:spPr>
          <a:xfrm>
            <a:off x="0" y="-640860"/>
            <a:ext cx="12192000" cy="8139720"/>
          </a:xfrm>
          <a:prstGeom prst="rect">
            <a:avLst/>
          </a:prstGeom>
        </p:spPr>
      </p:pic>
      <p:sp>
        <p:nvSpPr>
          <p:cNvPr id="7" name="Cloud 6">
            <a:extLst>
              <a:ext uri="{FF2B5EF4-FFF2-40B4-BE49-F238E27FC236}">
                <a16:creationId xmlns:a16="http://schemas.microsoft.com/office/drawing/2014/main" id="{5B75F5F4-F04E-7E43-B797-C2D3978642B7}"/>
              </a:ext>
            </a:extLst>
          </p:cNvPr>
          <p:cNvSpPr/>
          <p:nvPr/>
        </p:nvSpPr>
        <p:spPr bwMode="auto">
          <a:xfrm>
            <a:off x="6348248" y="0"/>
            <a:ext cx="4582510" cy="2490952"/>
          </a:xfrm>
          <a:prstGeom prst="clou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ko-KR" altLang="en-US" sz="8000" b="1" dirty="0">
                <a:solidFill>
                  <a:srgbClr val="7030A0"/>
                </a:solidFill>
                <a:latin typeface="NanumGothic" panose="020D0604000000000000" pitchFamily="34" charset="-127"/>
                <a:ea typeface="NanumGothic" panose="020D0604000000000000" pitchFamily="34" charset="-127"/>
                <a:cs typeface="Segoe UI" pitchFamily="34" charset="0"/>
              </a:rPr>
              <a:t>질문</a:t>
            </a:r>
            <a:r>
              <a:rPr lang="en-US" altLang="ko-KR" sz="8000" b="1" dirty="0">
                <a:solidFill>
                  <a:srgbClr val="7030A0"/>
                </a:solidFill>
                <a:latin typeface="NanumGothic" panose="020D0604000000000000" pitchFamily="34" charset="-127"/>
                <a:ea typeface="NanumGothic" panose="020D0604000000000000" pitchFamily="34" charset="-127"/>
                <a:cs typeface="Segoe UI" pitchFamily="34" charset="0"/>
              </a:rPr>
              <a:t>?</a:t>
            </a:r>
            <a:endParaRPr lang="en-US" sz="8000" b="1" dirty="0">
              <a:solidFill>
                <a:srgbClr val="7030A0"/>
              </a:solidFill>
              <a:latin typeface="NanumGothic" panose="020D0604000000000000" pitchFamily="34" charset="-127"/>
              <a:ea typeface="NanumGothic" panose="020D0604000000000000" pitchFamily="34" charset="-127"/>
              <a:cs typeface="Segoe UI" pitchFamily="34" charset="0"/>
            </a:endParaRPr>
          </a:p>
        </p:txBody>
      </p:sp>
    </p:spTree>
    <p:extLst>
      <p:ext uri="{BB962C8B-B14F-4D97-AF65-F5344CB8AC3E}">
        <p14:creationId xmlns:p14="http://schemas.microsoft.com/office/powerpoint/2010/main" val="36027528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956CC-4539-E746-8F59-808DF3815F1C}"/>
              </a:ext>
            </a:extLst>
          </p:cNvPr>
          <p:cNvSpPr>
            <a:spLocks noGrp="1"/>
          </p:cNvSpPr>
          <p:nvPr>
            <p:ph type="title"/>
          </p:nvPr>
        </p:nvSpPr>
        <p:spPr/>
        <p:txBody>
          <a:bodyPr/>
          <a:lstStyle/>
          <a:p>
            <a:r>
              <a:rPr lang="ko-KR" altLang="en-US" dirty="0"/>
              <a:t>발표자 트레이닝</a:t>
            </a:r>
            <a:endParaRPr lang="en-US" dirty="0"/>
          </a:p>
        </p:txBody>
      </p:sp>
      <p:sp>
        <p:nvSpPr>
          <p:cNvPr id="5" name="Text Placeholder 4">
            <a:extLst>
              <a:ext uri="{FF2B5EF4-FFF2-40B4-BE49-F238E27FC236}">
                <a16:creationId xmlns:a16="http://schemas.microsoft.com/office/drawing/2014/main" id="{704F347F-4CEC-3143-9A4F-966F31B0A776}"/>
              </a:ext>
            </a:extLst>
          </p:cNvPr>
          <p:cNvSpPr>
            <a:spLocks noGrp="1"/>
          </p:cNvSpPr>
          <p:nvPr>
            <p:ph type="body" sz="quarter" idx="12"/>
          </p:nvPr>
        </p:nvSpPr>
        <p:spPr/>
        <p:txBody>
          <a:bodyPr/>
          <a:lstStyle/>
          <a:p>
            <a:r>
              <a:rPr lang="ko-KR" altLang="en-US" dirty="0" err="1"/>
              <a:t>유저스틴</a:t>
            </a:r>
            <a:endParaRPr lang="en-US" dirty="0"/>
          </a:p>
        </p:txBody>
      </p:sp>
    </p:spTree>
    <p:extLst>
      <p:ext uri="{BB962C8B-B14F-4D97-AF65-F5344CB8AC3E}">
        <p14:creationId xmlns:p14="http://schemas.microsoft.com/office/powerpoint/2010/main" val="358143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9294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p:txBody>
          <a:bodyPr/>
          <a:lstStyle/>
          <a:p>
            <a:r>
              <a:rPr lang="ko-KR" altLang="en-US" b="1" dirty="0">
                <a:latin typeface="NanumGothic" panose="020D0604000000000000" pitchFamily="34" charset="-127"/>
                <a:ea typeface="NanumGothic" panose="020D0604000000000000" pitchFamily="34" charset="-127"/>
              </a:rPr>
              <a:t>발표자</a:t>
            </a:r>
            <a:endParaRPr lang="en-US" b="1" dirty="0">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3004075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DD6B6C4-1196-6545-968E-F79B485622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8902" y="2218904"/>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7A5BFFC-F0DB-764D-8FE5-50A10DD82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1805" y="2218904"/>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FDF7222B-76D7-D540-A6DF-1D9228FB3A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174" b="10174"/>
          <a:stretch/>
        </p:blipFill>
        <p:spPr bwMode="auto">
          <a:xfrm>
            <a:off x="650196" y="2218904"/>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4AFD87B-7683-394E-BDB6-372D2C040F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3098" y="2218904"/>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rawing">
            <a:extLst>
              <a:ext uri="{FF2B5EF4-FFF2-40B4-BE49-F238E27FC236}">
                <a16:creationId xmlns:a16="http://schemas.microsoft.com/office/drawing/2014/main" id="{0455E9AB-A5B6-D94C-BA4E-08ED761626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6000" y="2218904"/>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281F32-FB37-B74D-9F16-C81044918FFB}"/>
              </a:ext>
            </a:extLst>
          </p:cNvPr>
          <p:cNvSpPr txBox="1"/>
          <p:nvPr/>
        </p:nvSpPr>
        <p:spPr>
          <a:xfrm>
            <a:off x="966952" y="4340772"/>
            <a:ext cx="1166648" cy="315311"/>
          </a:xfrm>
          <a:prstGeom prst="rect">
            <a:avLst/>
          </a:prstGeom>
          <a:noFill/>
        </p:spPr>
        <p:txBody>
          <a:bodyPr wrap="square" lIns="0" tIns="0" rIns="0" bIns="0" rtlCol="0">
            <a:spAutoFit/>
          </a:bodyPr>
          <a:lstStyle/>
          <a:p>
            <a:pPr algn="ct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박형근</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10" name="TextBox 9">
            <a:extLst>
              <a:ext uri="{FF2B5EF4-FFF2-40B4-BE49-F238E27FC236}">
                <a16:creationId xmlns:a16="http://schemas.microsoft.com/office/drawing/2014/main" id="{B06A0FF3-88F3-AA46-A27B-62BBE8A9C7C2}"/>
              </a:ext>
            </a:extLst>
          </p:cNvPr>
          <p:cNvSpPr txBox="1"/>
          <p:nvPr/>
        </p:nvSpPr>
        <p:spPr>
          <a:xfrm>
            <a:off x="3000624" y="4340772"/>
            <a:ext cx="1644948" cy="307777"/>
          </a:xfrm>
          <a:prstGeom prst="rect">
            <a:avLst/>
          </a:prstGeom>
          <a:noFill/>
        </p:spPr>
        <p:txBody>
          <a:bodyPr wrap="square" lIns="0" tIns="0" rIns="0" bIns="0" rtlCol="0">
            <a:spAutoFit/>
          </a:bodyPr>
          <a:lstStyle/>
          <a:p>
            <a:pPr algn="ct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아웃사이더</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11" name="TextBox 10">
            <a:extLst>
              <a:ext uri="{FF2B5EF4-FFF2-40B4-BE49-F238E27FC236}">
                <a16:creationId xmlns:a16="http://schemas.microsoft.com/office/drawing/2014/main" id="{E097E498-60EA-2143-8645-C575E0880B00}"/>
              </a:ext>
            </a:extLst>
          </p:cNvPr>
          <p:cNvSpPr txBox="1"/>
          <p:nvPr/>
        </p:nvSpPr>
        <p:spPr>
          <a:xfrm>
            <a:off x="5512676" y="4340772"/>
            <a:ext cx="1166648" cy="315311"/>
          </a:xfrm>
          <a:prstGeom prst="rect">
            <a:avLst/>
          </a:prstGeom>
          <a:noFill/>
        </p:spPr>
        <p:txBody>
          <a:bodyPr wrap="square" lIns="0" tIns="0" rIns="0" bIns="0" rtlCol="0">
            <a:spAutoFit/>
          </a:bodyPr>
          <a:lstStyle/>
          <a:p>
            <a:pPr algn="ct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치즈</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12" name="TextBox 11">
            <a:extLst>
              <a:ext uri="{FF2B5EF4-FFF2-40B4-BE49-F238E27FC236}">
                <a16:creationId xmlns:a16="http://schemas.microsoft.com/office/drawing/2014/main" id="{FDF33301-3AB5-FF48-8B9B-C0389F49FCC5}"/>
              </a:ext>
            </a:extLst>
          </p:cNvPr>
          <p:cNvSpPr txBox="1"/>
          <p:nvPr/>
        </p:nvSpPr>
        <p:spPr>
          <a:xfrm>
            <a:off x="7785578" y="4340772"/>
            <a:ext cx="1166648" cy="315311"/>
          </a:xfrm>
          <a:prstGeom prst="rect">
            <a:avLst/>
          </a:prstGeom>
          <a:noFill/>
        </p:spPr>
        <p:txBody>
          <a:bodyPr wrap="square" lIns="0" tIns="0" rIns="0" bIns="0" rtlCol="0">
            <a:spAutoFit/>
          </a:bodyPr>
          <a:lstStyle/>
          <a:p>
            <a:pPr algn="ctr"/>
            <a:r>
              <a:rPr lang="ko-KR" alt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이보라</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13" name="TextBox 12">
            <a:extLst>
              <a:ext uri="{FF2B5EF4-FFF2-40B4-BE49-F238E27FC236}">
                <a16:creationId xmlns:a16="http://schemas.microsoft.com/office/drawing/2014/main" id="{999D4226-9EBE-D843-AA30-E509FB218C1F}"/>
              </a:ext>
            </a:extLst>
          </p:cNvPr>
          <p:cNvSpPr txBox="1"/>
          <p:nvPr/>
        </p:nvSpPr>
        <p:spPr>
          <a:xfrm>
            <a:off x="10058400" y="4340772"/>
            <a:ext cx="1166648" cy="315311"/>
          </a:xfrm>
          <a:prstGeom prst="rect">
            <a:avLst/>
          </a:prstGeom>
          <a:noFill/>
        </p:spPr>
        <p:txBody>
          <a:bodyPr wrap="square" lIns="0" tIns="0" rIns="0" bIns="0" rtlCol="0">
            <a:spAutoFit/>
          </a:bodyPr>
          <a:lstStyle/>
          <a:p>
            <a:pPr algn="ct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조은</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25916377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p:txBody>
          <a:bodyPr/>
          <a:lstStyle/>
          <a:p>
            <a:r>
              <a:rPr lang="ko-KR" altLang="en-US" b="1" dirty="0">
                <a:latin typeface="NanumGothic" panose="020D0604000000000000" pitchFamily="34" charset="-127"/>
                <a:ea typeface="NanumGothic" panose="020D0604000000000000" pitchFamily="34" charset="-127"/>
              </a:rPr>
              <a:t>운영진</a:t>
            </a:r>
            <a:endParaRPr lang="en-US" b="1" dirty="0">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75939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wearing glasses and smiling at the camera&#10;&#10;Description automatically generated">
            <a:extLst>
              <a:ext uri="{FF2B5EF4-FFF2-40B4-BE49-F238E27FC236}">
                <a16:creationId xmlns:a16="http://schemas.microsoft.com/office/drawing/2014/main" id="{585B959E-0EDA-DD46-97CB-6177EDC8AE17}"/>
              </a:ext>
            </a:extLst>
          </p:cNvPr>
          <p:cNvPicPr>
            <a:picLocks noChangeAspect="1"/>
          </p:cNvPicPr>
          <p:nvPr/>
        </p:nvPicPr>
        <p:blipFill>
          <a:blip r:embed="rId2"/>
          <a:stretch>
            <a:fillRect/>
          </a:stretch>
        </p:blipFill>
        <p:spPr>
          <a:xfrm>
            <a:off x="6968315" y="1989000"/>
            <a:ext cx="2880000" cy="2880000"/>
          </a:xfrm>
          <a:prstGeom prst="ellipse">
            <a:avLst/>
          </a:prstGeom>
        </p:spPr>
      </p:pic>
      <p:pic>
        <p:nvPicPr>
          <p:cNvPr id="6" name="Picture 2" descr="Image may contain: Ian Y. Choi">
            <a:extLst>
              <a:ext uri="{FF2B5EF4-FFF2-40B4-BE49-F238E27FC236}">
                <a16:creationId xmlns:a16="http://schemas.microsoft.com/office/drawing/2014/main" id="{C21AFC4C-1BE7-A443-8A83-8664A44CB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685" y="1989000"/>
            <a:ext cx="2880000" cy="2880000"/>
          </a:xfrm>
          <a:prstGeom prst="ellipse">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B847FE-1C77-C348-A84C-12481F2BB936}"/>
              </a:ext>
            </a:extLst>
          </p:cNvPr>
          <p:cNvSpPr txBox="1"/>
          <p:nvPr/>
        </p:nvSpPr>
        <p:spPr>
          <a:xfrm>
            <a:off x="2343685" y="5076496"/>
            <a:ext cx="2880000" cy="615553"/>
          </a:xfrm>
          <a:prstGeom prst="rect">
            <a:avLst/>
          </a:prstGeom>
          <a:noFill/>
        </p:spPr>
        <p:txBody>
          <a:bodyPr wrap="square" lIns="0" tIns="0" rIns="0" bIns="0" rtlCol="0">
            <a:spAutoFit/>
          </a:bodyPr>
          <a:lstStyle/>
          <a:p>
            <a:pPr algn="ctr"/>
            <a:r>
              <a:rPr lang="ko-KR" alt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최영락</a:t>
            </a:r>
            <a:endParaRPr lang="en-US" altLang="ko-KR"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a:p>
            <a:pPr algn="ctr"/>
            <a:r>
              <a:rPr lang="ko-KR" alt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백스테이지</a:t>
            </a: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 오퍼레이션</a:t>
            </a:r>
            <a:endParaRPr 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
        <p:nvSpPr>
          <p:cNvPr id="9" name="TextBox 8">
            <a:extLst>
              <a:ext uri="{FF2B5EF4-FFF2-40B4-BE49-F238E27FC236}">
                <a16:creationId xmlns:a16="http://schemas.microsoft.com/office/drawing/2014/main" id="{D592A1B5-CC62-0F46-8A9D-13DF2BAA7A6B}"/>
              </a:ext>
            </a:extLst>
          </p:cNvPr>
          <p:cNvSpPr txBox="1"/>
          <p:nvPr/>
        </p:nvSpPr>
        <p:spPr>
          <a:xfrm>
            <a:off x="6968315" y="5076496"/>
            <a:ext cx="2880000" cy="615553"/>
          </a:xfrm>
          <a:prstGeom prst="rect">
            <a:avLst/>
          </a:prstGeom>
          <a:noFill/>
        </p:spPr>
        <p:txBody>
          <a:bodyPr wrap="square" lIns="0" tIns="0" rIns="0" bIns="0" rtlCol="0">
            <a:spAutoFit/>
          </a:bodyPr>
          <a:lstStyle/>
          <a:p>
            <a:pPr algn="ctr"/>
            <a:r>
              <a:rPr lang="ko-KR" alt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유저스틴</a:t>
            </a:r>
            <a:endParaRPr lang="en-US" altLang="ko-KR"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a:p>
            <a:pPr algn="ct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진행 </a:t>
            </a:r>
            <a:r>
              <a:rPr lang="en-US" altLang="ko-KR"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a:t>
            </a:r>
            <a:r>
              <a:rPr lang="ko-KR" alt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오프닝</a:t>
            </a:r>
            <a:r>
              <a:rPr lang="en-US" altLang="ko-KR"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a:t>
            </a:r>
            <a:r>
              <a:rPr lang="ko-KR" altLang="en-US" sz="2000" dirty="0" err="1">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클로징</a:t>
            </a:r>
            <a:r>
              <a:rPr lang="en-US" altLang="ko-KR"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rPr>
              <a:t>)</a:t>
            </a:r>
            <a:endParaRPr lang="en-US" sz="2000" dirty="0">
              <a:gradFill>
                <a:gsLst>
                  <a:gs pos="2917">
                    <a:schemeClr val="tx1"/>
                  </a:gs>
                  <a:gs pos="30000">
                    <a:schemeClr val="tx1"/>
                  </a:gs>
                </a:gsLst>
                <a:lin ang="5400000" scaled="0"/>
              </a:gradFill>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19107340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p:txBody>
          <a:bodyPr/>
          <a:lstStyle/>
          <a:p>
            <a:r>
              <a:rPr lang="ko-KR" altLang="en-US" b="1" dirty="0">
                <a:latin typeface="NanumGothic" panose="020D0604000000000000" pitchFamily="34" charset="-127"/>
                <a:ea typeface="NanumGothic" panose="020D0604000000000000" pitchFamily="34" charset="-127"/>
              </a:rPr>
              <a:t>행사 일정</a:t>
            </a:r>
            <a:endParaRPr lang="en-US" b="1" dirty="0">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690832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C180DCB-4EE9-6644-8568-89F8CA13A11B}"/>
              </a:ext>
            </a:extLst>
          </p:cNvPr>
          <p:cNvSpPr/>
          <p:nvPr/>
        </p:nvSpPr>
        <p:spPr bwMode="auto">
          <a:xfrm>
            <a:off x="0" y="1685916"/>
            <a:ext cx="12193200"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dirty="0">
                <a:solidFill>
                  <a:schemeClr val="bg1"/>
                </a:solidFill>
                <a:latin typeface="NanumGothic" panose="020D0604000000000000" pitchFamily="34" charset="-127"/>
                <a:ea typeface="NanumGothic" panose="020D0604000000000000" pitchFamily="34" charset="-127"/>
                <a:cs typeface="Segoe UI" pitchFamily="34" charset="0"/>
              </a:rPr>
              <a:t>2020/10/17 (D-7)</a:t>
            </a:r>
          </a:p>
        </p:txBody>
      </p:sp>
      <p:sp>
        <p:nvSpPr>
          <p:cNvPr id="16" name="Rectangle 15">
            <a:extLst>
              <a:ext uri="{FF2B5EF4-FFF2-40B4-BE49-F238E27FC236}">
                <a16:creationId xmlns:a16="http://schemas.microsoft.com/office/drawing/2014/main" id="{AA95404F-8737-7040-9A80-EB5C2FB71093}"/>
              </a:ext>
            </a:extLst>
          </p:cNvPr>
          <p:cNvSpPr/>
          <p:nvPr/>
        </p:nvSpPr>
        <p:spPr bwMode="auto">
          <a:xfrm>
            <a:off x="0" y="2889000"/>
            <a:ext cx="12193200"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2020/10/21</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(D-3)</a:t>
            </a:r>
          </a:p>
        </p:txBody>
      </p:sp>
      <p:sp>
        <p:nvSpPr>
          <p:cNvPr id="17" name="Rectangle 16">
            <a:extLst>
              <a:ext uri="{FF2B5EF4-FFF2-40B4-BE49-F238E27FC236}">
                <a16:creationId xmlns:a16="http://schemas.microsoft.com/office/drawing/2014/main" id="{7A9DB060-78DB-BB4C-ACE1-824A88E4F4BE}"/>
              </a:ext>
            </a:extLst>
          </p:cNvPr>
          <p:cNvSpPr/>
          <p:nvPr/>
        </p:nvSpPr>
        <p:spPr bwMode="auto">
          <a:xfrm>
            <a:off x="0" y="5295169"/>
            <a:ext cx="12193200"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2020/10/24</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(D-Day)</a:t>
            </a:r>
          </a:p>
        </p:txBody>
      </p:sp>
      <p:sp>
        <p:nvSpPr>
          <p:cNvPr id="18" name="Rectangle 17">
            <a:extLst>
              <a:ext uri="{FF2B5EF4-FFF2-40B4-BE49-F238E27FC236}">
                <a16:creationId xmlns:a16="http://schemas.microsoft.com/office/drawing/2014/main" id="{EDA63134-56A8-4544-A871-380B36036257}"/>
              </a:ext>
            </a:extLst>
          </p:cNvPr>
          <p:cNvSpPr/>
          <p:nvPr/>
        </p:nvSpPr>
        <p:spPr bwMode="auto">
          <a:xfrm>
            <a:off x="0" y="482832"/>
            <a:ext cx="12193200"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2020/10/15</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(D-9)</a:t>
            </a:r>
          </a:p>
        </p:txBody>
      </p:sp>
      <p:sp>
        <p:nvSpPr>
          <p:cNvPr id="19" name="Rectangle 18">
            <a:extLst>
              <a:ext uri="{FF2B5EF4-FFF2-40B4-BE49-F238E27FC236}">
                <a16:creationId xmlns:a16="http://schemas.microsoft.com/office/drawing/2014/main" id="{BCFEE9DE-8F03-1640-B777-B44016FE3E90}"/>
              </a:ext>
            </a:extLst>
          </p:cNvPr>
          <p:cNvSpPr/>
          <p:nvPr/>
        </p:nvSpPr>
        <p:spPr bwMode="auto">
          <a:xfrm>
            <a:off x="0" y="4092084"/>
            <a:ext cx="12193200" cy="1080000"/>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2020/10/22</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(D-2)</a:t>
            </a:r>
          </a:p>
        </p:txBody>
      </p:sp>
      <p:sp>
        <p:nvSpPr>
          <p:cNvPr id="21" name="Rectangle 20">
            <a:extLst>
              <a:ext uri="{FF2B5EF4-FFF2-40B4-BE49-F238E27FC236}">
                <a16:creationId xmlns:a16="http://schemas.microsoft.com/office/drawing/2014/main" id="{E92B48C2-7979-CA4C-A9BE-0A056C9841B8}"/>
              </a:ext>
            </a:extLst>
          </p:cNvPr>
          <p:cNvSpPr/>
          <p:nvPr/>
        </p:nvSpPr>
        <p:spPr bwMode="auto">
          <a:xfrm>
            <a:off x="3132084" y="1685916"/>
            <a:ext cx="9059916"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유튜브 채널</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2" name="Rectangle 21">
            <a:extLst>
              <a:ext uri="{FF2B5EF4-FFF2-40B4-BE49-F238E27FC236}">
                <a16:creationId xmlns:a16="http://schemas.microsoft.com/office/drawing/2014/main" id="{E10E0C5A-7B45-5247-A17A-F2373AF08A41}"/>
              </a:ext>
            </a:extLst>
          </p:cNvPr>
          <p:cNvSpPr/>
          <p:nvPr/>
        </p:nvSpPr>
        <p:spPr bwMode="auto">
          <a:xfrm>
            <a:off x="3132084" y="2889000"/>
            <a:ext cx="9059916"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발표자 리허설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&amp;</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테크</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체크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1</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차</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3" name="Rectangle 22">
            <a:extLst>
              <a:ext uri="{FF2B5EF4-FFF2-40B4-BE49-F238E27FC236}">
                <a16:creationId xmlns:a16="http://schemas.microsoft.com/office/drawing/2014/main" id="{AFD770A0-A0B7-1F46-BAAE-1857037ADBC6}"/>
              </a:ext>
            </a:extLst>
          </p:cNvPr>
          <p:cNvSpPr/>
          <p:nvPr/>
        </p:nvSpPr>
        <p:spPr bwMode="auto">
          <a:xfrm>
            <a:off x="3132084" y="5295169"/>
            <a:ext cx="9059916"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행사 당일</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4" name="Rectangle 23">
            <a:extLst>
              <a:ext uri="{FF2B5EF4-FFF2-40B4-BE49-F238E27FC236}">
                <a16:creationId xmlns:a16="http://schemas.microsoft.com/office/drawing/2014/main" id="{3E9E9F0D-60C0-DA47-9861-D19FC99319BC}"/>
              </a:ext>
            </a:extLst>
          </p:cNvPr>
          <p:cNvSpPr/>
          <p:nvPr/>
        </p:nvSpPr>
        <p:spPr bwMode="auto">
          <a:xfrm>
            <a:off x="3132084" y="482832"/>
            <a:ext cx="9059916"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신청자 접수 페이지 오픈</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
        <p:nvSpPr>
          <p:cNvPr id="25" name="Rectangle 24">
            <a:extLst>
              <a:ext uri="{FF2B5EF4-FFF2-40B4-BE49-F238E27FC236}">
                <a16:creationId xmlns:a16="http://schemas.microsoft.com/office/drawing/2014/main" id="{C5530679-E66A-5540-BB4D-322560560F3E}"/>
              </a:ext>
            </a:extLst>
          </p:cNvPr>
          <p:cNvSpPr/>
          <p:nvPr/>
        </p:nvSpPr>
        <p:spPr bwMode="auto">
          <a:xfrm>
            <a:off x="3132084" y="4092084"/>
            <a:ext cx="9059916" cy="10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endParaRPr>
          </a:p>
          <a:p>
            <a:pPr algn="l" defTabSz="932472" fontAlgn="base">
              <a:spcBef>
                <a:spcPct val="0"/>
              </a:spcBef>
              <a:spcAft>
                <a:spcPct val="0"/>
              </a:spcAft>
            </a:pP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발표자 리허설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&amp;</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a:t>
            </a:r>
            <a:r>
              <a:rPr lang="ko-KR" altLang="en-US" sz="2400" dirty="0" err="1">
                <a:solidFill>
                  <a:schemeClr val="bg1"/>
                </a:solidFill>
                <a:latin typeface="NanumGothic" panose="020D0604000000000000" pitchFamily="34" charset="-127"/>
                <a:ea typeface="NanumGothic" panose="020D0604000000000000" pitchFamily="34" charset="-127"/>
                <a:cs typeface="Segoe UI" pitchFamily="34" charset="0"/>
              </a:rPr>
              <a:t>테크</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 체크 </a:t>
            </a:r>
            <a:r>
              <a:rPr lang="en-US" altLang="ko-KR" sz="2400" dirty="0">
                <a:solidFill>
                  <a:schemeClr val="bg1"/>
                </a:solidFill>
                <a:latin typeface="NanumGothic" panose="020D0604000000000000" pitchFamily="34" charset="-127"/>
                <a:ea typeface="NanumGothic" panose="020D0604000000000000" pitchFamily="34" charset="-127"/>
                <a:cs typeface="Segoe UI" pitchFamily="34" charset="0"/>
              </a:rPr>
              <a:t>2</a:t>
            </a:r>
            <a:r>
              <a:rPr lang="ko-KR" altLang="en-US" sz="2400" dirty="0">
                <a:solidFill>
                  <a:schemeClr val="bg1"/>
                </a:solidFill>
                <a:latin typeface="NanumGothic" panose="020D0604000000000000" pitchFamily="34" charset="-127"/>
                <a:ea typeface="NanumGothic" panose="020D0604000000000000" pitchFamily="34" charset="-127"/>
                <a:cs typeface="Segoe UI" pitchFamily="34" charset="0"/>
              </a:rPr>
              <a:t>차</a:t>
            </a:r>
            <a:endParaRPr lang="en-US" sz="2400" dirty="0" err="1">
              <a:solidFill>
                <a:schemeClr val="bg1"/>
              </a:solidFill>
              <a:latin typeface="NanumGothic" panose="020D0604000000000000" pitchFamily="34" charset="-127"/>
              <a:ea typeface="NanumGothic" panose="020D0604000000000000" pitchFamily="34" charset="-127"/>
              <a:cs typeface="Segoe UI" pitchFamily="34" charset="0"/>
            </a:endParaRPr>
          </a:p>
        </p:txBody>
      </p:sp>
    </p:spTree>
    <p:extLst>
      <p:ext uri="{BB962C8B-B14F-4D97-AF65-F5344CB8AC3E}">
        <p14:creationId xmlns:p14="http://schemas.microsoft.com/office/powerpoint/2010/main" val="23654159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A9C0F-825E-C347-B69F-DDD7FE15E12B}"/>
              </a:ext>
            </a:extLst>
          </p:cNvPr>
          <p:cNvSpPr>
            <a:spLocks noGrp="1"/>
          </p:cNvSpPr>
          <p:nvPr>
            <p:ph type="title"/>
          </p:nvPr>
        </p:nvSpPr>
        <p:spPr/>
        <p:txBody>
          <a:bodyPr/>
          <a:lstStyle/>
          <a:p>
            <a:r>
              <a:rPr lang="ko-KR" altLang="en-US" b="1" dirty="0">
                <a:latin typeface="NanumGothic" panose="020D0604000000000000" pitchFamily="34" charset="-127"/>
                <a:ea typeface="NanumGothic" panose="020D0604000000000000" pitchFamily="34" charset="-127"/>
              </a:rPr>
              <a:t>행사 당일</a:t>
            </a:r>
            <a:endParaRPr lang="en-US" b="1" dirty="0">
              <a:latin typeface="NanumGothic" panose="020D0604000000000000" pitchFamily="34" charset="-127"/>
              <a:ea typeface="NanumGothic" panose="020D0604000000000000" pitchFamily="34" charset="-127"/>
            </a:endParaRPr>
          </a:p>
        </p:txBody>
      </p:sp>
    </p:spTree>
    <p:extLst>
      <p:ext uri="{BB962C8B-B14F-4D97-AF65-F5344CB8AC3E}">
        <p14:creationId xmlns:p14="http://schemas.microsoft.com/office/powerpoint/2010/main" val="61380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6dc66bd-df5a-4495-a5c9-5e296f49988a" xsi:nil="true"/>
    <_ip_UnifiedCompliancePolicyUIAction xmlns="http://schemas.microsoft.com/sharepoint/v3" xsi:nil="true"/>
    <MediaServiceTranscript xmlns="16dc66bd-df5a-4495-a5c9-5e296f49988a"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1CEDFB73-5D7B-437A-8BF0-270237E510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6dc66bd-df5a-4495-a5c9-5e296f49988a"/>
    <ds:schemaRef ds:uri="http://schemas.microsoft.com/sharepoint/v3"/>
    <ds:schemaRef ds:uri="http://schemas.microsoft.com/office/2006/metadata/properties"/>
    <ds:schemaRef ds:uri="http://purl.org/dc/elements/1.1/"/>
    <ds:schemaRef ds:uri="http://www.w3.org/XML/1998/namespace"/>
    <ds:schemaRef ds:uri="http://purl.org/dc/term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12239fb0-26c0-4a37-b790-6c81fba9d0fc"/>
  </ds:schemaRefs>
</ds:datastoreItem>
</file>

<file path=docProps/app.xml><?xml version="1.0" encoding="utf-8"?>
<Properties xmlns="http://schemas.openxmlformats.org/officeDocument/2006/extended-properties" xmlns:vt="http://schemas.openxmlformats.org/officeDocument/2006/docPropsVTypes">
  <Template>White Template</Template>
  <TotalTime>3398</TotalTime>
  <Words>462</Words>
  <Application>Microsoft Macintosh PowerPoint</Application>
  <PresentationFormat>Widescreen</PresentationFormat>
  <Paragraphs>100</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Myriad Pro</vt:lpstr>
      <vt:lpstr>NanumGothic</vt:lpstr>
      <vt:lpstr>Arial</vt:lpstr>
      <vt:lpstr>Consolas</vt:lpstr>
      <vt:lpstr>Segoe UI</vt:lpstr>
      <vt:lpstr>Segoe UI Semibold</vt:lpstr>
      <vt:lpstr>Segoe UI Semilight</vt:lpstr>
      <vt:lpstr>Wingdings</vt:lpstr>
      <vt:lpstr>White Template</vt:lpstr>
      <vt:lpstr>PowerPoint Presentation</vt:lpstr>
      <vt:lpstr>발표자 트레이닝</vt:lpstr>
      <vt:lpstr>발표자</vt:lpstr>
      <vt:lpstr>PowerPoint Presentation</vt:lpstr>
      <vt:lpstr>운영진</vt:lpstr>
      <vt:lpstr>PowerPoint Presentation</vt:lpstr>
      <vt:lpstr>행사 일정</vt:lpstr>
      <vt:lpstr>PowerPoint Presentation</vt:lpstr>
      <vt:lpstr>행사 당일</vt:lpstr>
      <vt:lpstr>PowerPoint Presentation</vt:lpstr>
      <vt:lpstr>버추얼 핸즈온</vt:lpstr>
      <vt:lpstr>PowerPoint Presentation</vt:lpstr>
      <vt:lpstr>발표자 준비사항</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Global Azure 2020 Virtual</dc:subject>
  <dc:creator>Justin Yoo</dc:creator>
  <cp:keywords/>
  <dc:description/>
  <cp:lastModifiedBy>Justin Yoo</cp:lastModifiedBy>
  <cp:revision>58</cp:revision>
  <dcterms:created xsi:type="dcterms:W3CDTF">2019-08-09T15:41:27Z</dcterms:created>
  <dcterms:modified xsi:type="dcterms:W3CDTF">2020-10-18T14:17:44Z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